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5" r:id="rId5"/>
    <p:sldId id="287" r:id="rId6"/>
    <p:sldId id="297" r:id="rId7"/>
    <p:sldId id="298" r:id="rId8"/>
    <p:sldId id="299" r:id="rId9"/>
    <p:sldId id="280" r:id="rId10"/>
    <p:sldId id="290" r:id="rId11"/>
    <p:sldId id="291" r:id="rId12"/>
    <p:sldId id="296" r:id="rId13"/>
    <p:sldId id="295" r:id="rId14"/>
    <p:sldId id="293" r:id="rId15"/>
    <p:sldId id="292" r:id="rId16"/>
    <p:sldId id="294" r:id="rId17"/>
  </p:sldIdLst>
  <p:sldSz cx="12192000" cy="6858000"/>
  <p:notesSz cx="6669088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5" orient="horz" pos="3991">
          <p15:clr>
            <a:srgbClr val="A4A3A4"/>
          </p15:clr>
        </p15:guide>
        <p15:guide id="6" orient="horz" pos="1290">
          <p15:clr>
            <a:srgbClr val="A4A3A4"/>
          </p15:clr>
        </p15:guide>
        <p15:guide id="7" pos="531">
          <p15:clr>
            <a:srgbClr val="A4A3A4"/>
          </p15:clr>
        </p15:guide>
        <p15:guide id="8" pos="56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C5E6FF"/>
    <a:srgbClr val="E96865"/>
    <a:srgbClr val="F2A940"/>
    <a:srgbClr val="FF1D1D"/>
    <a:srgbClr val="EE8C0A"/>
    <a:srgbClr val="F8DD88"/>
    <a:srgbClr val="B0C472"/>
    <a:srgbClr val="505E27"/>
    <a:srgbClr val="F1B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84186" autoAdjust="0"/>
  </p:normalViewPr>
  <p:slideViewPr>
    <p:cSldViewPr snapToGrid="0" snapToObjects="1" showGuides="1">
      <p:cViewPr varScale="1">
        <p:scale>
          <a:sx n="93" d="100"/>
          <a:sy n="93" d="100"/>
        </p:scale>
        <p:origin x="414" y="90"/>
      </p:cViewPr>
      <p:guideLst>
        <p:guide orient="horz" pos="3997"/>
        <p:guide pos="529"/>
        <p:guide orient="horz" pos="3991"/>
        <p:guide orient="horz" pos="1290"/>
        <p:guide pos="531"/>
        <p:guide pos="569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F105AB63-202A-7A43-8596-6172AA86FE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542A5D6-4D6D-E845-8099-47C20F21BE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F52A49C9-D9BA-DE4B-9AB3-DA5051CE237F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5F53446-E1B6-A14B-9F15-79C692A34C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9938" cy="49805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B650466-6C21-6141-95F4-28631971C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D16B2248-ECF0-CC47-9EB7-89EE827DC0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9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332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34C38D1F-7053-4E6D-82F1-27A76B6F0908}" type="datetimeFigureOut">
              <a:rPr lang="da-DK" smtClean="0"/>
              <a:t>26-02-2024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7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0417545-6E05-4122-A621-2E1B72D7A0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148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17545-6E05-4122-A621-2E1B72D7A04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696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17545-6E05-4122-A621-2E1B72D7A04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807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17545-6E05-4122-A621-2E1B72D7A04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7680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17545-6E05-4122-A621-2E1B72D7A04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106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17545-6E05-4122-A621-2E1B72D7A04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8674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17545-6E05-4122-A621-2E1B72D7A04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8186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17545-6E05-4122-A621-2E1B72D7A04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863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17545-6E05-4122-A621-2E1B72D7A04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9624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17545-6E05-4122-A621-2E1B72D7A04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435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1960971" y="2039188"/>
            <a:ext cx="7081429" cy="865965"/>
          </a:xfrm>
          <a:prstGeom prst="rect">
            <a:avLst/>
          </a:prstGeom>
        </p:spPr>
        <p:txBody>
          <a:bodyPr/>
          <a:lstStyle>
            <a:lvl1pPr>
              <a:defRPr sz="4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Titel på din præsentation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E6CAE36-A933-F642-9057-9C18CF68F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611" y="5640148"/>
            <a:ext cx="1366718" cy="705090"/>
          </a:xfrm>
          <a:prstGeom prst="rect">
            <a:avLst/>
          </a:prstGeom>
        </p:spPr>
      </p:pic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13A826BA-0095-0144-A4B7-0FD3227522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7154" y="2977982"/>
            <a:ext cx="6106067" cy="52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da-DK" dirty="0"/>
              <a:t>Evt. under-overskrift her</a:t>
            </a:r>
          </a:p>
        </p:txBody>
      </p:sp>
      <p:sp>
        <p:nvSpPr>
          <p:cNvPr id="2" name="Rektangel 1"/>
          <p:cNvSpPr/>
          <p:nvPr userDrawn="1"/>
        </p:nvSpPr>
        <p:spPr>
          <a:xfrm>
            <a:off x="9878938" y="5341121"/>
            <a:ext cx="1777526" cy="1110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/>
          <p:cNvSpPr/>
          <p:nvPr userDrawn="1"/>
        </p:nvSpPr>
        <p:spPr>
          <a:xfrm>
            <a:off x="9955850" y="760576"/>
            <a:ext cx="2083750" cy="1278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726F78C-C309-E73D-A8AE-F99695770F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7813" y="5575974"/>
            <a:ext cx="1476375" cy="833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 smtClean="0"/>
              <a:t>ulighed </a:t>
            </a:r>
            <a:r>
              <a:rPr lang="en-DK" dirty="0"/>
              <a:t>for tertiært logo</a:t>
            </a: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53" y="5536962"/>
            <a:ext cx="1797435" cy="867584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9528253" y="0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4" pos="63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til din præ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/>
          <p:cNvSpPr txBox="1"/>
          <p:nvPr userDrawn="1"/>
        </p:nvSpPr>
        <p:spPr>
          <a:xfrm>
            <a:off x="851031" y="1539462"/>
            <a:ext cx="3073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0" spc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(Slet dette slide inden</a:t>
            </a:r>
            <a:r>
              <a:rPr lang="da-DK" sz="2000" b="0" spc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brug)</a:t>
            </a:r>
            <a:endParaRPr lang="en-DK" sz="2000" b="0" spc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16C6FEB2-65FF-C57C-8CBC-631D36F8ACEF}"/>
              </a:ext>
            </a:extLst>
          </p:cNvPr>
          <p:cNvSpPr/>
          <p:nvPr userDrawn="1"/>
        </p:nvSpPr>
        <p:spPr>
          <a:xfrm>
            <a:off x="921657" y="2509708"/>
            <a:ext cx="544286" cy="544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2800" b="1" dirty="0"/>
              <a:t>1</a:t>
            </a:r>
          </a:p>
        </p:txBody>
      </p:sp>
      <p:sp>
        <p:nvSpPr>
          <p:cNvPr id="13" name="TextBox 46">
            <a:extLst>
              <a:ext uri="{FF2B5EF4-FFF2-40B4-BE49-F238E27FC236}">
                <a16:creationId xmlns:a16="http://schemas.microsoft.com/office/drawing/2014/main" id="{4F54D08C-83F4-60A4-87EA-580E43BEDF34}"/>
              </a:ext>
            </a:extLst>
          </p:cNvPr>
          <p:cNvSpPr txBox="1"/>
          <p:nvPr userDrawn="1"/>
        </p:nvSpPr>
        <p:spPr>
          <a:xfrm>
            <a:off x="1633184" y="2593227"/>
            <a:ext cx="74092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Du er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omdrejningspunktet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for din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præsentation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ikke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dine slides.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755E9FC6-BDED-B415-43ED-CC13BAF23B8A}"/>
              </a:ext>
            </a:extLst>
          </p:cNvPr>
          <p:cNvSpPr/>
          <p:nvPr userDrawn="1"/>
        </p:nvSpPr>
        <p:spPr>
          <a:xfrm>
            <a:off x="921657" y="3261049"/>
            <a:ext cx="544286" cy="544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2800" b="1" dirty="0"/>
              <a:t>2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C0D0CBCC-96FA-E50D-8A03-4EDF06BA16D3}"/>
              </a:ext>
            </a:extLst>
          </p:cNvPr>
          <p:cNvSpPr txBox="1"/>
          <p:nvPr userDrawn="1"/>
        </p:nvSpPr>
        <p:spPr>
          <a:xfrm>
            <a:off x="1633185" y="3340425"/>
            <a:ext cx="74092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Brug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illustrationer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og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troværdige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billeder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af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høj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kvalitet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– og tag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udgangspunkt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i dem i </a:t>
            </a:r>
            <a:r>
              <a:rPr lang="en-US" sz="1200" b="1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din </a:t>
            </a:r>
            <a:r>
              <a:rPr lang="en-US" sz="1200" b="1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præsentation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. Det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gør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det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nemmere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at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huske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dine pointer.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1F1542CF-DB15-2647-FF02-189532A50C20}"/>
              </a:ext>
            </a:extLst>
          </p:cNvPr>
          <p:cNvSpPr/>
          <p:nvPr userDrawn="1"/>
        </p:nvSpPr>
        <p:spPr>
          <a:xfrm>
            <a:off x="921657" y="4012390"/>
            <a:ext cx="544286" cy="544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2800" b="1" dirty="0"/>
              <a:t>3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40249F5-6446-ED27-F1A4-500371609A6E}"/>
              </a:ext>
            </a:extLst>
          </p:cNvPr>
          <p:cNvSpPr txBox="1"/>
          <p:nvPr userDrawn="1"/>
        </p:nvSpPr>
        <p:spPr>
          <a:xfrm>
            <a:off x="1633185" y="4096020"/>
            <a:ext cx="74092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Hold dine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tekster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korte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og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undgå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at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læse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op –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brug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notesektionen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til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dine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uddybninger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8DDB59D2-492E-0406-A26A-980FD93B5E6C}"/>
              </a:ext>
            </a:extLst>
          </p:cNvPr>
          <p:cNvSpPr/>
          <p:nvPr userDrawn="1"/>
        </p:nvSpPr>
        <p:spPr>
          <a:xfrm>
            <a:off x="921657" y="4763731"/>
            <a:ext cx="544286" cy="544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2800" b="1" dirty="0"/>
              <a:t>4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A1852A5D-184F-6294-425F-B46469F4F2CD}"/>
              </a:ext>
            </a:extLst>
          </p:cNvPr>
          <p:cNvSpPr txBox="1"/>
          <p:nvPr userDrawn="1"/>
        </p:nvSpPr>
        <p:spPr>
          <a:xfrm>
            <a:off x="1633185" y="4843218"/>
            <a:ext cx="74092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Vælg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ét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budskab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pr. slide –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hvad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skal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dit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publikum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tage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med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fra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hvert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slide?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329DE0BE-2945-3E5E-A0DA-901953385C71}"/>
              </a:ext>
            </a:extLst>
          </p:cNvPr>
          <p:cNvSpPr/>
          <p:nvPr userDrawn="1"/>
        </p:nvSpPr>
        <p:spPr>
          <a:xfrm>
            <a:off x="921657" y="5515071"/>
            <a:ext cx="544286" cy="5442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2800" b="1" dirty="0"/>
              <a:t>5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0C6E0208-D5DF-213C-1FAF-28BD42A027A5}"/>
              </a:ext>
            </a:extLst>
          </p:cNvPr>
          <p:cNvSpPr txBox="1"/>
          <p:nvPr userDrawn="1"/>
        </p:nvSpPr>
        <p:spPr>
          <a:xfrm>
            <a:off x="1633185" y="5598590"/>
            <a:ext cx="74092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Brug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aktivt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sprog –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skriv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eksempelvis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”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Hvad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1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skal</a:t>
            </a:r>
            <a:r>
              <a:rPr lang="en-US" sz="1200" b="1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vi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igennem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i dag” i 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stedet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 for ”</a:t>
            </a:r>
            <a:r>
              <a:rPr lang="en-US" sz="12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Dagsorden</a:t>
            </a:r>
            <a:r>
              <a:rPr lang="en-US" sz="12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”.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Tips til din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522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9878938" y="5341121"/>
            <a:ext cx="1777526" cy="1110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/>
          <p:cNvSpPr/>
          <p:nvPr userDrawn="1"/>
        </p:nvSpPr>
        <p:spPr>
          <a:xfrm>
            <a:off x="9955849" y="760576"/>
            <a:ext cx="2055175" cy="1277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/>
          <p:cNvSpPr txBox="1"/>
          <p:nvPr userDrawn="1"/>
        </p:nvSpPr>
        <p:spPr>
          <a:xfrm>
            <a:off x="841978" y="1539462"/>
            <a:ext cx="3073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0" spc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(Slet dette slide inden</a:t>
            </a:r>
            <a:r>
              <a:rPr lang="da-DK" sz="2000" b="0" spc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brug)</a:t>
            </a:r>
            <a:endParaRPr lang="en-DK" sz="2000" b="0" spc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Ikoner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0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02">
          <p15:clr>
            <a:srgbClr val="FBAE40"/>
          </p15:clr>
        </p15:guide>
        <p15:guide id="4" pos="63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/foto i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7">
            <a:extLst>
              <a:ext uri="{FF2B5EF4-FFF2-40B4-BE49-F238E27FC236}">
                <a16:creationId xmlns:a16="http://schemas.microsoft.com/office/drawing/2014/main" id="{55A5B1BD-ECAA-D74A-9E23-A1476CAF65C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5951" y="2047874"/>
            <a:ext cx="8199437" cy="4297363"/>
          </a:xfrm>
          <a:prstGeom prst="rect">
            <a:avLst/>
          </a:prstGeom>
        </p:spPr>
        <p:txBody>
          <a:bodyPr/>
          <a:lstStyle>
            <a:lvl1pPr>
              <a:buClr>
                <a:srgbClr val="EE8C0A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rgbClr val="0064A6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rgbClr val="6B7D34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rgbClr val="F0B600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8" name="Rektangel 7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Overskrift </a:t>
            </a:r>
            <a:r>
              <a:rPr lang="da-DK" dirty="0"/>
              <a:t>her…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726F78C-C309-E73D-A8AE-F99695770F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19094" y="3272842"/>
            <a:ext cx="1476375" cy="833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 smtClean="0"/>
              <a:t>ulighed </a:t>
            </a:r>
            <a:r>
              <a:rPr lang="en-DK" dirty="0"/>
              <a:t>for tertiært logo</a:t>
            </a:r>
          </a:p>
        </p:txBody>
      </p:sp>
    </p:spTree>
    <p:extLst>
      <p:ext uri="{BB962C8B-B14F-4D97-AF65-F5344CB8AC3E}">
        <p14:creationId xmlns:p14="http://schemas.microsoft.com/office/powerpoint/2010/main" val="269262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/foto i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Overskrift </a:t>
            </a:r>
            <a:r>
              <a:rPr lang="da-DK" dirty="0"/>
              <a:t>her…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indhold 7">
            <a:extLst>
              <a:ext uri="{FF2B5EF4-FFF2-40B4-BE49-F238E27FC236}">
                <a16:creationId xmlns:a16="http://schemas.microsoft.com/office/drawing/2014/main" id="{55A5B1BD-ECAA-D74A-9E23-A1476CAF65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2963" y="2060966"/>
            <a:ext cx="3734571" cy="4297363"/>
          </a:xfrm>
          <a:prstGeom prst="rect">
            <a:avLst/>
          </a:prstGeom>
        </p:spPr>
        <p:txBody>
          <a:bodyPr/>
          <a:lstStyle>
            <a:lvl1pPr>
              <a:buClr>
                <a:srgbClr val="EE8C0A"/>
              </a:buCl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rgbClr val="0064A6"/>
              </a:buCl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rgbClr val="6B7D34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rgbClr val="F0B600"/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55A5B1BD-ECAA-D74A-9E23-A1476CAF65C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07829" y="2043880"/>
            <a:ext cx="3734571" cy="4297363"/>
          </a:xfrm>
          <a:prstGeom prst="rect">
            <a:avLst/>
          </a:prstGeom>
        </p:spPr>
        <p:txBody>
          <a:bodyPr/>
          <a:lstStyle>
            <a:lvl1pPr>
              <a:buClr>
                <a:srgbClr val="EE8C0A"/>
              </a:buCl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rgbClr val="0064A6"/>
              </a:buCl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rgbClr val="6B7D34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rgbClr val="F0B600"/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726F78C-C309-E73D-A8AE-F99695770F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119094" y="3272842"/>
            <a:ext cx="1476375" cy="833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 smtClean="0"/>
              <a:t>ulighed </a:t>
            </a:r>
            <a:r>
              <a:rPr lang="en-DK" dirty="0"/>
              <a:t>for tertiært logo</a:t>
            </a:r>
          </a:p>
        </p:txBody>
      </p:sp>
    </p:spTree>
    <p:extLst>
      <p:ext uri="{BB962C8B-B14F-4D97-AF65-F5344CB8AC3E}">
        <p14:creationId xmlns:p14="http://schemas.microsoft.com/office/powerpoint/2010/main" val="29165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/foto i 2 spalter med afs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2"/>
          </p:nvPr>
        </p:nvSpPr>
        <p:spPr>
          <a:xfrm>
            <a:off x="836346" y="2041121"/>
            <a:ext cx="3710048" cy="391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5313255" y="2041117"/>
            <a:ext cx="3720799" cy="391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Overskrift </a:t>
            </a:r>
            <a:r>
              <a:rPr lang="da-DK" dirty="0"/>
              <a:t>her…</a:t>
            </a:r>
          </a:p>
        </p:txBody>
      </p:sp>
      <p:sp>
        <p:nvSpPr>
          <p:cNvPr id="9" name="Rektangel 8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indhold 7">
            <a:extLst>
              <a:ext uri="{FF2B5EF4-FFF2-40B4-BE49-F238E27FC236}">
                <a16:creationId xmlns:a16="http://schemas.microsoft.com/office/drawing/2014/main" id="{55A5B1BD-ECAA-D74A-9E23-A1476CAF65C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5871" y="2636110"/>
            <a:ext cx="3734571" cy="3722219"/>
          </a:xfrm>
          <a:prstGeom prst="rect">
            <a:avLst/>
          </a:prstGeom>
        </p:spPr>
        <p:txBody>
          <a:bodyPr/>
          <a:lstStyle>
            <a:lvl1pPr>
              <a:buClr>
                <a:srgbClr val="EE8C0A"/>
              </a:buCl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rgbClr val="0064A6"/>
              </a:buCl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rgbClr val="6B7D34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rgbClr val="F0B600"/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13" name="Pladsholder til indhold 7">
            <a:extLst>
              <a:ext uri="{FF2B5EF4-FFF2-40B4-BE49-F238E27FC236}">
                <a16:creationId xmlns:a16="http://schemas.microsoft.com/office/drawing/2014/main" id="{55A5B1BD-ECAA-D74A-9E23-A1476CAF65C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99483" y="2644655"/>
            <a:ext cx="3734571" cy="3722219"/>
          </a:xfrm>
          <a:prstGeom prst="rect">
            <a:avLst/>
          </a:prstGeom>
        </p:spPr>
        <p:txBody>
          <a:bodyPr/>
          <a:lstStyle>
            <a:lvl1pPr>
              <a:buClr>
                <a:srgbClr val="EE8C0A"/>
              </a:buCl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rgbClr val="0064A6"/>
              </a:buCl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rgbClr val="6B7D34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rgbClr val="F0B600"/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rgbClr val="DC0048"/>
              </a:buCl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726F78C-C309-E73D-A8AE-F99695770F3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119094" y="3272842"/>
            <a:ext cx="1476375" cy="833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 smtClean="0"/>
              <a:t>ulighed </a:t>
            </a:r>
            <a:r>
              <a:rPr lang="en-DK" dirty="0"/>
              <a:t>for tertiært logo</a:t>
            </a:r>
          </a:p>
        </p:txBody>
      </p:sp>
    </p:spTree>
    <p:extLst>
      <p:ext uri="{BB962C8B-B14F-4D97-AF65-F5344CB8AC3E}">
        <p14:creationId xmlns:p14="http://schemas.microsoft.com/office/powerpoint/2010/main" val="40356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foto med un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7">
            <a:extLst>
              <a:ext uri="{FF2B5EF4-FFF2-40B4-BE49-F238E27FC236}">
                <a16:creationId xmlns:a16="http://schemas.microsoft.com/office/drawing/2014/main" id="{A3087BF8-52EF-3E4E-A656-47B014E1D3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2962" y="541935"/>
            <a:ext cx="8199437" cy="482017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>
                  <a:lumMod val="50000"/>
                  <a:lumOff val="50000"/>
                </a:schemeClr>
              </a:buClr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7" name="Titel 9">
            <a:extLst>
              <a:ext uri="{FF2B5EF4-FFF2-40B4-BE49-F238E27FC236}">
                <a16:creationId xmlns:a16="http://schemas.microsoft.com/office/drawing/2014/main" id="{86057D62-9801-E54E-9439-1D94274DF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2" y="5484780"/>
            <a:ext cx="8199437" cy="445431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Evt. billedtitel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7A136B7D-760B-4740-A381-8238512033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2989" y="6002745"/>
            <a:ext cx="8199086" cy="33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726F78C-C309-E73D-A8AE-F99695770F3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119094" y="3272842"/>
            <a:ext cx="1476375" cy="833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 smtClean="0"/>
              <a:t>ulighed </a:t>
            </a:r>
            <a:r>
              <a:rPr lang="en-DK" dirty="0"/>
              <a:t>for tertiært logo</a:t>
            </a:r>
          </a:p>
        </p:txBody>
      </p:sp>
    </p:spTree>
    <p:extLst>
      <p:ext uri="{BB962C8B-B14F-4D97-AF65-F5344CB8AC3E}">
        <p14:creationId xmlns:p14="http://schemas.microsoft.com/office/powerpoint/2010/main" val="184267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+ tekst/foto i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Overskrift </a:t>
            </a:r>
            <a:r>
              <a:rPr lang="da-DK" dirty="0"/>
              <a:t>her…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726F78C-C309-E73D-A8AE-F99695770F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19094" y="3272842"/>
            <a:ext cx="1476375" cy="833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 smtClean="0"/>
              <a:t>ulighed </a:t>
            </a:r>
            <a:r>
              <a:rPr lang="en-DK" dirty="0"/>
              <a:t>for tertiært logo</a:t>
            </a:r>
          </a:p>
        </p:txBody>
      </p:sp>
    </p:spTree>
    <p:extLst>
      <p:ext uri="{BB962C8B-B14F-4D97-AF65-F5344CB8AC3E}">
        <p14:creationId xmlns:p14="http://schemas.microsoft.com/office/powerpoint/2010/main" val="414619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t foto med un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726F78C-C309-E73D-A8AE-F99695770F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19094" y="3272842"/>
            <a:ext cx="1476375" cy="833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 smtClean="0"/>
              <a:t>ulighed </a:t>
            </a:r>
            <a:r>
              <a:rPr lang="en-DK" dirty="0"/>
              <a:t>for tertiært logo</a:t>
            </a:r>
          </a:p>
        </p:txBody>
      </p:sp>
    </p:spTree>
    <p:extLst>
      <p:ext uri="{BB962C8B-B14F-4D97-AF65-F5344CB8AC3E}">
        <p14:creationId xmlns:p14="http://schemas.microsoft.com/office/powerpoint/2010/main" val="252304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skrift + tekst/foto i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Pause</a:t>
            </a:r>
            <a:endParaRPr lang="da-DK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726F78C-C309-E73D-A8AE-F99695770F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19094" y="3272842"/>
            <a:ext cx="1476375" cy="833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 smtClean="0"/>
              <a:t>ulighed </a:t>
            </a:r>
            <a:r>
              <a:rPr lang="en-DK" dirty="0"/>
              <a:t>for tertiært logo</a:t>
            </a:r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7" b="17026"/>
          <a:stretch/>
        </p:blipFill>
        <p:spPr>
          <a:xfrm>
            <a:off x="842962" y="2516856"/>
            <a:ext cx="8172049" cy="31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skrift + tekst/foto i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9525409" y="5066"/>
            <a:ext cx="2663747" cy="685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el 9">
            <a:extLst>
              <a:ext uri="{FF2B5EF4-FFF2-40B4-BE49-F238E27FC236}">
                <a16:creationId xmlns:a16="http://schemas.microsoft.com/office/drawing/2014/main" id="{94E49ADE-D44F-614B-821D-BF1A47F0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Spørgsmål</a:t>
            </a:r>
            <a:endParaRPr lang="da-DK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726F78C-C309-E73D-A8AE-F99695770F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19094" y="3272842"/>
            <a:ext cx="1476375" cy="833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M</a:t>
            </a:r>
            <a:r>
              <a:rPr lang="en-DK" dirty="0" smtClean="0"/>
              <a:t>ulighed </a:t>
            </a:r>
            <a:r>
              <a:rPr lang="en-DK" dirty="0"/>
              <a:t>for tertiært logo</a:t>
            </a: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8" r="20539"/>
          <a:stretch/>
        </p:blipFill>
        <p:spPr>
          <a:xfrm>
            <a:off x="845541" y="2443515"/>
            <a:ext cx="8086181" cy="359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7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E6CAE36-A933-F642-9057-9C18CF68F6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7115" y="5647268"/>
            <a:ext cx="1366718" cy="70509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53" y="888762"/>
            <a:ext cx="1797435" cy="8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57" r:id="rId3"/>
    <p:sldLayoutId id="2147483662" r:id="rId4"/>
    <p:sldLayoutId id="2147483661" r:id="rId5"/>
    <p:sldLayoutId id="2147483664" r:id="rId6"/>
    <p:sldLayoutId id="2147483663" r:id="rId7"/>
    <p:sldLayoutId id="2147483678" r:id="rId8"/>
    <p:sldLayoutId id="2147483679" r:id="rId9"/>
    <p:sldLayoutId id="2147483675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312" userDrawn="1">
          <p15:clr>
            <a:srgbClr val="F26B43"/>
          </p15:clr>
        </p15:guide>
        <p15:guide id="2" orient="horz" pos="3997" userDrawn="1">
          <p15:clr>
            <a:srgbClr val="F26B43"/>
          </p15:clr>
        </p15:guide>
        <p15:guide id="3" orient="horz" pos="5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3.png"/><Relationship Id="rId21" Type="http://schemas.openxmlformats.org/officeDocument/2006/relationships/image" Target="../media/image1222.svg"/><Relationship Id="rId34" Type="http://schemas.openxmlformats.org/officeDocument/2006/relationships/image" Target="../media/image217.png"/><Relationship Id="rId42" Type="http://schemas.openxmlformats.org/officeDocument/2006/relationships/image" Target="../media/image221.png"/><Relationship Id="rId47" Type="http://schemas.openxmlformats.org/officeDocument/2006/relationships/image" Target="../media/image1482.svg"/><Relationship Id="rId50" Type="http://schemas.openxmlformats.org/officeDocument/2006/relationships/image" Target="../media/image225.png"/><Relationship Id="rId55" Type="http://schemas.openxmlformats.org/officeDocument/2006/relationships/image" Target="../media/image1562.svg"/><Relationship Id="rId63" Type="http://schemas.openxmlformats.org/officeDocument/2006/relationships/image" Target="../media/image1642.svg"/><Relationship Id="rId68" Type="http://schemas.openxmlformats.org/officeDocument/2006/relationships/image" Target="../media/image234.png"/><Relationship Id="rId76" Type="http://schemas.openxmlformats.org/officeDocument/2006/relationships/image" Target="../media/image238.png"/><Relationship Id="rId84" Type="http://schemas.openxmlformats.org/officeDocument/2006/relationships/image" Target="../media/image242.png"/><Relationship Id="rId89" Type="http://schemas.openxmlformats.org/officeDocument/2006/relationships/image" Target="../media/image1902.svg"/><Relationship Id="rId97" Type="http://schemas.openxmlformats.org/officeDocument/2006/relationships/image" Target="../media/image1982.svg"/><Relationship Id="rId7" Type="http://schemas.openxmlformats.org/officeDocument/2006/relationships/image" Target="../media/image1082.svg"/><Relationship Id="rId71" Type="http://schemas.openxmlformats.org/officeDocument/2006/relationships/image" Target="../media/image1722.svg"/><Relationship Id="rId92" Type="http://schemas.openxmlformats.org/officeDocument/2006/relationships/image" Target="../media/image246.png"/><Relationship Id="rId2" Type="http://schemas.openxmlformats.org/officeDocument/2006/relationships/image" Target="../media/image201.png"/><Relationship Id="rId16" Type="http://schemas.openxmlformats.org/officeDocument/2006/relationships/image" Target="../media/image208.png"/><Relationship Id="rId29" Type="http://schemas.openxmlformats.org/officeDocument/2006/relationships/image" Target="../media/image1302.svg"/><Relationship Id="rId11" Type="http://schemas.openxmlformats.org/officeDocument/2006/relationships/image" Target="../media/image1122.svg"/><Relationship Id="rId24" Type="http://schemas.openxmlformats.org/officeDocument/2006/relationships/image" Target="../media/image212.png"/><Relationship Id="rId32" Type="http://schemas.openxmlformats.org/officeDocument/2006/relationships/image" Target="../media/image216.png"/><Relationship Id="rId37" Type="http://schemas.openxmlformats.org/officeDocument/2006/relationships/image" Target="../media/image1382.svg"/><Relationship Id="rId40" Type="http://schemas.openxmlformats.org/officeDocument/2006/relationships/image" Target="../media/image220.png"/><Relationship Id="rId45" Type="http://schemas.openxmlformats.org/officeDocument/2006/relationships/image" Target="../media/image1462.svg"/><Relationship Id="rId53" Type="http://schemas.openxmlformats.org/officeDocument/2006/relationships/image" Target="../media/image1542.svg"/><Relationship Id="rId58" Type="http://schemas.openxmlformats.org/officeDocument/2006/relationships/image" Target="../media/image229.png"/><Relationship Id="rId66" Type="http://schemas.openxmlformats.org/officeDocument/2006/relationships/image" Target="../media/image233.png"/><Relationship Id="rId74" Type="http://schemas.openxmlformats.org/officeDocument/2006/relationships/image" Target="../media/image237.png"/><Relationship Id="rId79" Type="http://schemas.openxmlformats.org/officeDocument/2006/relationships/image" Target="../media/image1802.svg"/><Relationship Id="rId87" Type="http://schemas.openxmlformats.org/officeDocument/2006/relationships/image" Target="../media/image1882.svg"/><Relationship Id="rId5" Type="http://schemas.openxmlformats.org/officeDocument/2006/relationships/image" Target="../media/image1062.svg"/><Relationship Id="rId61" Type="http://schemas.openxmlformats.org/officeDocument/2006/relationships/image" Target="../media/image1622.svg"/><Relationship Id="rId82" Type="http://schemas.openxmlformats.org/officeDocument/2006/relationships/image" Target="../media/image241.png"/><Relationship Id="rId90" Type="http://schemas.openxmlformats.org/officeDocument/2006/relationships/image" Target="../media/image245.png"/><Relationship Id="rId95" Type="http://schemas.openxmlformats.org/officeDocument/2006/relationships/image" Target="../media/image1962.svg"/><Relationship Id="rId19" Type="http://schemas.openxmlformats.org/officeDocument/2006/relationships/image" Target="../media/image1202.svg"/><Relationship Id="rId14" Type="http://schemas.openxmlformats.org/officeDocument/2006/relationships/image" Target="../media/image207.png"/><Relationship Id="rId22" Type="http://schemas.openxmlformats.org/officeDocument/2006/relationships/image" Target="../media/image211.png"/><Relationship Id="rId27" Type="http://schemas.openxmlformats.org/officeDocument/2006/relationships/image" Target="../media/image1282.svg"/><Relationship Id="rId30" Type="http://schemas.openxmlformats.org/officeDocument/2006/relationships/image" Target="../media/image215.png"/><Relationship Id="rId35" Type="http://schemas.openxmlformats.org/officeDocument/2006/relationships/image" Target="../media/image1362.svg"/><Relationship Id="rId43" Type="http://schemas.openxmlformats.org/officeDocument/2006/relationships/image" Target="../media/image1442.svg"/><Relationship Id="rId48" Type="http://schemas.openxmlformats.org/officeDocument/2006/relationships/image" Target="../media/image224.png"/><Relationship Id="rId56" Type="http://schemas.openxmlformats.org/officeDocument/2006/relationships/image" Target="../media/image228.png"/><Relationship Id="rId64" Type="http://schemas.openxmlformats.org/officeDocument/2006/relationships/image" Target="../media/image232.png"/><Relationship Id="rId69" Type="http://schemas.openxmlformats.org/officeDocument/2006/relationships/image" Target="../media/image1702.svg"/><Relationship Id="rId77" Type="http://schemas.openxmlformats.org/officeDocument/2006/relationships/image" Target="../media/image1782.svg"/><Relationship Id="rId8" Type="http://schemas.openxmlformats.org/officeDocument/2006/relationships/image" Target="../media/image204.png"/><Relationship Id="rId51" Type="http://schemas.openxmlformats.org/officeDocument/2006/relationships/image" Target="../media/image1522.svg"/><Relationship Id="rId72" Type="http://schemas.openxmlformats.org/officeDocument/2006/relationships/image" Target="../media/image236.png"/><Relationship Id="rId80" Type="http://schemas.openxmlformats.org/officeDocument/2006/relationships/image" Target="../media/image240.png"/><Relationship Id="rId85" Type="http://schemas.openxmlformats.org/officeDocument/2006/relationships/image" Target="../media/image1862.svg"/><Relationship Id="rId93" Type="http://schemas.openxmlformats.org/officeDocument/2006/relationships/image" Target="../media/image1942.svg"/><Relationship Id="rId98" Type="http://schemas.openxmlformats.org/officeDocument/2006/relationships/image" Target="../media/image249.png"/><Relationship Id="rId3" Type="http://schemas.openxmlformats.org/officeDocument/2006/relationships/image" Target="../media/image1042.svg"/><Relationship Id="rId12" Type="http://schemas.openxmlformats.org/officeDocument/2006/relationships/image" Target="../media/image206.png"/><Relationship Id="rId17" Type="http://schemas.openxmlformats.org/officeDocument/2006/relationships/image" Target="../media/image1182.svg"/><Relationship Id="rId25" Type="http://schemas.openxmlformats.org/officeDocument/2006/relationships/image" Target="../media/image1262.svg"/><Relationship Id="rId33" Type="http://schemas.openxmlformats.org/officeDocument/2006/relationships/image" Target="../media/image1342.svg"/><Relationship Id="rId38" Type="http://schemas.openxmlformats.org/officeDocument/2006/relationships/image" Target="../media/image219.png"/><Relationship Id="rId46" Type="http://schemas.openxmlformats.org/officeDocument/2006/relationships/image" Target="../media/image223.png"/><Relationship Id="rId59" Type="http://schemas.openxmlformats.org/officeDocument/2006/relationships/image" Target="../media/image1602.svg"/><Relationship Id="rId67" Type="http://schemas.openxmlformats.org/officeDocument/2006/relationships/image" Target="../media/image1682.svg"/><Relationship Id="rId20" Type="http://schemas.openxmlformats.org/officeDocument/2006/relationships/image" Target="../media/image210.png"/><Relationship Id="rId41" Type="http://schemas.openxmlformats.org/officeDocument/2006/relationships/image" Target="../media/image1422.svg"/><Relationship Id="rId54" Type="http://schemas.openxmlformats.org/officeDocument/2006/relationships/image" Target="../media/image227.png"/><Relationship Id="rId62" Type="http://schemas.openxmlformats.org/officeDocument/2006/relationships/image" Target="../media/image231.png"/><Relationship Id="rId70" Type="http://schemas.openxmlformats.org/officeDocument/2006/relationships/image" Target="../media/image235.png"/><Relationship Id="rId75" Type="http://schemas.openxmlformats.org/officeDocument/2006/relationships/image" Target="../media/image1762.svg"/><Relationship Id="rId83" Type="http://schemas.openxmlformats.org/officeDocument/2006/relationships/image" Target="../media/image1842.svg"/><Relationship Id="rId88" Type="http://schemas.openxmlformats.org/officeDocument/2006/relationships/image" Target="../media/image244.png"/><Relationship Id="rId91" Type="http://schemas.openxmlformats.org/officeDocument/2006/relationships/image" Target="../media/image1922.svg"/><Relationship Id="rId96" Type="http://schemas.openxmlformats.org/officeDocument/2006/relationships/image" Target="../media/image2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3.png"/><Relationship Id="rId15" Type="http://schemas.openxmlformats.org/officeDocument/2006/relationships/image" Target="../media/image1162.svg"/><Relationship Id="rId23" Type="http://schemas.openxmlformats.org/officeDocument/2006/relationships/image" Target="../media/image1242.svg"/><Relationship Id="rId28" Type="http://schemas.openxmlformats.org/officeDocument/2006/relationships/image" Target="../media/image214.png"/><Relationship Id="rId36" Type="http://schemas.openxmlformats.org/officeDocument/2006/relationships/image" Target="../media/image218.png"/><Relationship Id="rId49" Type="http://schemas.openxmlformats.org/officeDocument/2006/relationships/image" Target="../media/image1502.svg"/><Relationship Id="rId57" Type="http://schemas.openxmlformats.org/officeDocument/2006/relationships/image" Target="../media/image1582.svg"/><Relationship Id="rId10" Type="http://schemas.openxmlformats.org/officeDocument/2006/relationships/image" Target="../media/image205.png"/><Relationship Id="rId31" Type="http://schemas.openxmlformats.org/officeDocument/2006/relationships/image" Target="../media/image1322.svg"/><Relationship Id="rId44" Type="http://schemas.openxmlformats.org/officeDocument/2006/relationships/image" Target="../media/image222.png"/><Relationship Id="rId52" Type="http://schemas.openxmlformats.org/officeDocument/2006/relationships/image" Target="../media/image226.png"/><Relationship Id="rId60" Type="http://schemas.openxmlformats.org/officeDocument/2006/relationships/image" Target="../media/image230.png"/><Relationship Id="rId65" Type="http://schemas.openxmlformats.org/officeDocument/2006/relationships/image" Target="../media/image1662.svg"/><Relationship Id="rId73" Type="http://schemas.openxmlformats.org/officeDocument/2006/relationships/image" Target="../media/image1742.svg"/><Relationship Id="rId78" Type="http://schemas.openxmlformats.org/officeDocument/2006/relationships/image" Target="../media/image239.png"/><Relationship Id="rId81" Type="http://schemas.openxmlformats.org/officeDocument/2006/relationships/image" Target="../media/image1822.svg"/><Relationship Id="rId86" Type="http://schemas.openxmlformats.org/officeDocument/2006/relationships/image" Target="../media/image243.png"/><Relationship Id="rId94" Type="http://schemas.openxmlformats.org/officeDocument/2006/relationships/image" Target="../media/image247.png"/><Relationship Id="rId99" Type="http://schemas.openxmlformats.org/officeDocument/2006/relationships/image" Target="../media/image2002.svg"/><Relationship Id="rId4" Type="http://schemas.openxmlformats.org/officeDocument/2006/relationships/image" Target="../media/image202.png"/><Relationship Id="rId9" Type="http://schemas.openxmlformats.org/officeDocument/2006/relationships/image" Target="../media/image1102.svg"/><Relationship Id="rId13" Type="http://schemas.openxmlformats.org/officeDocument/2006/relationships/image" Target="../media/image1142.svg"/><Relationship Id="rId18" Type="http://schemas.openxmlformats.org/officeDocument/2006/relationships/image" Target="../media/image209.png"/><Relationship Id="rId39" Type="http://schemas.openxmlformats.org/officeDocument/2006/relationships/image" Target="../media/image1402.sv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2.png"/><Relationship Id="rId21" Type="http://schemas.openxmlformats.org/officeDocument/2006/relationships/image" Target="NULL"/><Relationship Id="rId34" Type="http://schemas.openxmlformats.org/officeDocument/2006/relationships/image" Target="../media/image266.png"/><Relationship Id="rId42" Type="http://schemas.openxmlformats.org/officeDocument/2006/relationships/image" Target="../media/image270.png"/><Relationship Id="rId47" Type="http://schemas.openxmlformats.org/officeDocument/2006/relationships/image" Target="NULL"/><Relationship Id="rId50" Type="http://schemas.openxmlformats.org/officeDocument/2006/relationships/image" Target="../media/image274.png"/><Relationship Id="rId55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image" Target="../media/image283.png"/><Relationship Id="rId76" Type="http://schemas.openxmlformats.org/officeDocument/2006/relationships/image" Target="../media/image287.png"/><Relationship Id="rId84" Type="http://schemas.openxmlformats.org/officeDocument/2006/relationships/image" Target="../media/image291.png"/><Relationship Id="rId89" Type="http://schemas.openxmlformats.org/officeDocument/2006/relationships/image" Target="NULL"/><Relationship Id="rId97" Type="http://schemas.openxmlformats.org/officeDocument/2006/relationships/image" Target="NUL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image" Target="../media/image295.png"/><Relationship Id="rId2" Type="http://schemas.openxmlformats.org/officeDocument/2006/relationships/image" Target="../media/image250.png"/><Relationship Id="rId16" Type="http://schemas.openxmlformats.org/officeDocument/2006/relationships/image" Target="../media/image257.png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../media/image261.png"/><Relationship Id="rId32" Type="http://schemas.openxmlformats.org/officeDocument/2006/relationships/image" Target="../media/image265.png"/><Relationship Id="rId37" Type="http://schemas.openxmlformats.org/officeDocument/2006/relationships/image" Target="NULL"/><Relationship Id="rId40" Type="http://schemas.openxmlformats.org/officeDocument/2006/relationships/image" Target="../media/image269.png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image" Target="../media/image278.png"/><Relationship Id="rId66" Type="http://schemas.openxmlformats.org/officeDocument/2006/relationships/image" Target="../media/image282.png"/><Relationship Id="rId74" Type="http://schemas.openxmlformats.org/officeDocument/2006/relationships/image" Target="../media/image286.png"/><Relationship Id="rId79" Type="http://schemas.openxmlformats.org/officeDocument/2006/relationships/image" Target="NULL"/><Relationship Id="rId87" Type="http://schemas.openxmlformats.org/officeDocument/2006/relationships/image" Target="NULL"/><Relationship Id="rId5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image" Target="../media/image290.png"/><Relationship Id="rId90" Type="http://schemas.openxmlformats.org/officeDocument/2006/relationships/image" Target="../media/image294.png"/><Relationship Id="rId95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image" Target="../media/image256.png"/><Relationship Id="rId22" Type="http://schemas.openxmlformats.org/officeDocument/2006/relationships/image" Target="../media/image260.png"/><Relationship Id="rId27" Type="http://schemas.openxmlformats.org/officeDocument/2006/relationships/image" Target="NULL"/><Relationship Id="rId30" Type="http://schemas.openxmlformats.org/officeDocument/2006/relationships/image" Target="../media/image264.png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../media/image273.png"/><Relationship Id="rId56" Type="http://schemas.openxmlformats.org/officeDocument/2006/relationships/image" Target="../media/image277.png"/><Relationship Id="rId64" Type="http://schemas.openxmlformats.org/officeDocument/2006/relationships/image" Target="../media/image281.png"/><Relationship Id="rId69" Type="http://schemas.openxmlformats.org/officeDocument/2006/relationships/image" Target="NULL"/><Relationship Id="rId77" Type="http://schemas.openxmlformats.org/officeDocument/2006/relationships/image" Target="NULL"/><Relationship Id="rId8" Type="http://schemas.openxmlformats.org/officeDocument/2006/relationships/image" Target="../media/image253.png"/><Relationship Id="rId51" Type="http://schemas.openxmlformats.org/officeDocument/2006/relationships/image" Target="NULL"/><Relationship Id="rId72" Type="http://schemas.openxmlformats.org/officeDocument/2006/relationships/image" Target="../media/image285.png"/><Relationship Id="rId80" Type="http://schemas.openxmlformats.org/officeDocument/2006/relationships/image" Target="../media/image289.png"/><Relationship Id="rId85" Type="http://schemas.openxmlformats.org/officeDocument/2006/relationships/image" Target="NULL"/><Relationship Id="rId93" Type="http://schemas.openxmlformats.org/officeDocument/2006/relationships/image" Target="NULL"/><Relationship Id="rId98" Type="http://schemas.openxmlformats.org/officeDocument/2006/relationships/image" Target="../media/image298.png"/><Relationship Id="rId3" Type="http://schemas.openxmlformats.org/officeDocument/2006/relationships/image" Target="NULL"/><Relationship Id="rId12" Type="http://schemas.openxmlformats.org/officeDocument/2006/relationships/image" Target="../media/image255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../media/image268.png"/><Relationship Id="rId46" Type="http://schemas.openxmlformats.org/officeDocument/2006/relationships/image" Target="../media/image272.png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image" Target="../media/image259.png"/><Relationship Id="rId41" Type="http://schemas.openxmlformats.org/officeDocument/2006/relationships/image" Target="NULL"/><Relationship Id="rId54" Type="http://schemas.openxmlformats.org/officeDocument/2006/relationships/image" Target="../media/image276.png"/><Relationship Id="rId62" Type="http://schemas.openxmlformats.org/officeDocument/2006/relationships/image" Target="../media/image280.png"/><Relationship Id="rId70" Type="http://schemas.openxmlformats.org/officeDocument/2006/relationships/image" Target="../media/image284.png"/><Relationship Id="rId75" Type="http://schemas.openxmlformats.org/officeDocument/2006/relationships/image" Target="NULL"/><Relationship Id="rId83" Type="http://schemas.openxmlformats.org/officeDocument/2006/relationships/image" Target="NULL"/><Relationship Id="rId88" Type="http://schemas.openxmlformats.org/officeDocument/2006/relationships/image" Target="../media/image293.png"/><Relationship Id="rId91" Type="http://schemas.openxmlformats.org/officeDocument/2006/relationships/image" Target="NULL"/><Relationship Id="rId96" Type="http://schemas.openxmlformats.org/officeDocument/2006/relationships/image" Target="../media/image29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2.png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263.png"/><Relationship Id="rId36" Type="http://schemas.openxmlformats.org/officeDocument/2006/relationships/image" Target="../media/image267.png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image" Target="../media/image254.png"/><Relationship Id="rId31" Type="http://schemas.openxmlformats.org/officeDocument/2006/relationships/image" Target="NULL"/><Relationship Id="rId44" Type="http://schemas.openxmlformats.org/officeDocument/2006/relationships/image" Target="../media/image271.png"/><Relationship Id="rId52" Type="http://schemas.openxmlformats.org/officeDocument/2006/relationships/image" Target="../media/image275.png"/><Relationship Id="rId60" Type="http://schemas.openxmlformats.org/officeDocument/2006/relationships/image" Target="../media/image279.png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image" Target="../media/image288.png"/><Relationship Id="rId81" Type="http://schemas.openxmlformats.org/officeDocument/2006/relationships/image" Target="NULL"/><Relationship Id="rId86" Type="http://schemas.openxmlformats.org/officeDocument/2006/relationships/image" Target="../media/image292.png"/><Relationship Id="rId94" Type="http://schemas.openxmlformats.org/officeDocument/2006/relationships/image" Target="../media/image296.png"/><Relationship Id="rId99" Type="http://schemas.openxmlformats.org/officeDocument/2006/relationships/image" Target="NULL"/><Relationship Id="rId4" Type="http://schemas.openxmlformats.org/officeDocument/2006/relationships/image" Target="../media/image251.png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258.png"/><Relationship Id="rId3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1.png"/><Relationship Id="rId21" Type="http://schemas.openxmlformats.org/officeDocument/2006/relationships/image" Target="NULL"/><Relationship Id="rId34" Type="http://schemas.openxmlformats.org/officeDocument/2006/relationships/image" Target="../media/image315.png"/><Relationship Id="rId42" Type="http://schemas.openxmlformats.org/officeDocument/2006/relationships/image" Target="../media/image319.png"/><Relationship Id="rId47" Type="http://schemas.openxmlformats.org/officeDocument/2006/relationships/image" Target="NULL"/><Relationship Id="rId50" Type="http://schemas.openxmlformats.org/officeDocument/2006/relationships/image" Target="../media/image323.png"/><Relationship Id="rId55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image" Target="../media/image332.png"/><Relationship Id="rId76" Type="http://schemas.openxmlformats.org/officeDocument/2006/relationships/image" Target="../media/image336.png"/><Relationship Id="rId84" Type="http://schemas.openxmlformats.org/officeDocument/2006/relationships/image" Target="../media/image340.png"/><Relationship Id="rId89" Type="http://schemas.openxmlformats.org/officeDocument/2006/relationships/image" Target="NULL"/><Relationship Id="rId97" Type="http://schemas.openxmlformats.org/officeDocument/2006/relationships/image" Target="NUL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image" Target="../media/image344.png"/><Relationship Id="rId2" Type="http://schemas.openxmlformats.org/officeDocument/2006/relationships/image" Target="../media/image299.png"/><Relationship Id="rId16" Type="http://schemas.openxmlformats.org/officeDocument/2006/relationships/image" Target="../media/image306.png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../media/image310.png"/><Relationship Id="rId32" Type="http://schemas.openxmlformats.org/officeDocument/2006/relationships/image" Target="../media/image314.png"/><Relationship Id="rId37" Type="http://schemas.openxmlformats.org/officeDocument/2006/relationships/image" Target="NULL"/><Relationship Id="rId40" Type="http://schemas.openxmlformats.org/officeDocument/2006/relationships/image" Target="../media/image318.png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image" Target="../media/image327.png"/><Relationship Id="rId66" Type="http://schemas.openxmlformats.org/officeDocument/2006/relationships/image" Target="../media/image331.png"/><Relationship Id="rId74" Type="http://schemas.openxmlformats.org/officeDocument/2006/relationships/image" Target="../media/image335.png"/><Relationship Id="rId79" Type="http://schemas.openxmlformats.org/officeDocument/2006/relationships/image" Target="NULL"/><Relationship Id="rId87" Type="http://schemas.openxmlformats.org/officeDocument/2006/relationships/image" Target="NULL"/><Relationship Id="rId5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image" Target="../media/image339.png"/><Relationship Id="rId90" Type="http://schemas.openxmlformats.org/officeDocument/2006/relationships/image" Target="../media/image343.png"/><Relationship Id="rId95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image" Target="../media/image305.png"/><Relationship Id="rId22" Type="http://schemas.openxmlformats.org/officeDocument/2006/relationships/image" Target="../media/image309.png"/><Relationship Id="rId27" Type="http://schemas.openxmlformats.org/officeDocument/2006/relationships/image" Target="NULL"/><Relationship Id="rId30" Type="http://schemas.openxmlformats.org/officeDocument/2006/relationships/image" Target="../media/image313.png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../media/image322.png"/><Relationship Id="rId56" Type="http://schemas.openxmlformats.org/officeDocument/2006/relationships/image" Target="../media/image326.png"/><Relationship Id="rId64" Type="http://schemas.openxmlformats.org/officeDocument/2006/relationships/image" Target="../media/image330.png"/><Relationship Id="rId69" Type="http://schemas.openxmlformats.org/officeDocument/2006/relationships/image" Target="NULL"/><Relationship Id="rId77" Type="http://schemas.openxmlformats.org/officeDocument/2006/relationships/image" Target="NULL"/><Relationship Id="rId8" Type="http://schemas.openxmlformats.org/officeDocument/2006/relationships/image" Target="../media/image302.png"/><Relationship Id="rId51" Type="http://schemas.openxmlformats.org/officeDocument/2006/relationships/image" Target="NULL"/><Relationship Id="rId72" Type="http://schemas.openxmlformats.org/officeDocument/2006/relationships/image" Target="../media/image334.png"/><Relationship Id="rId80" Type="http://schemas.openxmlformats.org/officeDocument/2006/relationships/image" Target="../media/image338.png"/><Relationship Id="rId85" Type="http://schemas.openxmlformats.org/officeDocument/2006/relationships/image" Target="NULL"/><Relationship Id="rId93" Type="http://schemas.openxmlformats.org/officeDocument/2006/relationships/image" Target="NULL"/><Relationship Id="rId98" Type="http://schemas.openxmlformats.org/officeDocument/2006/relationships/image" Target="../media/image347.png"/><Relationship Id="rId3" Type="http://schemas.openxmlformats.org/officeDocument/2006/relationships/image" Target="NULL"/><Relationship Id="rId12" Type="http://schemas.openxmlformats.org/officeDocument/2006/relationships/image" Target="../media/image304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../media/image317.png"/><Relationship Id="rId46" Type="http://schemas.openxmlformats.org/officeDocument/2006/relationships/image" Target="../media/image321.png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image" Target="../media/image308.png"/><Relationship Id="rId41" Type="http://schemas.openxmlformats.org/officeDocument/2006/relationships/image" Target="NULL"/><Relationship Id="rId54" Type="http://schemas.openxmlformats.org/officeDocument/2006/relationships/image" Target="../media/image325.png"/><Relationship Id="rId62" Type="http://schemas.openxmlformats.org/officeDocument/2006/relationships/image" Target="../media/image329.png"/><Relationship Id="rId70" Type="http://schemas.openxmlformats.org/officeDocument/2006/relationships/image" Target="../media/image333.png"/><Relationship Id="rId75" Type="http://schemas.openxmlformats.org/officeDocument/2006/relationships/image" Target="NULL"/><Relationship Id="rId83" Type="http://schemas.openxmlformats.org/officeDocument/2006/relationships/image" Target="NULL"/><Relationship Id="rId88" Type="http://schemas.openxmlformats.org/officeDocument/2006/relationships/image" Target="../media/image342.png"/><Relationship Id="rId91" Type="http://schemas.openxmlformats.org/officeDocument/2006/relationships/image" Target="NULL"/><Relationship Id="rId96" Type="http://schemas.openxmlformats.org/officeDocument/2006/relationships/image" Target="../media/image34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1.png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312.png"/><Relationship Id="rId36" Type="http://schemas.openxmlformats.org/officeDocument/2006/relationships/image" Target="../media/image316.png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image" Target="../media/image303.png"/><Relationship Id="rId31" Type="http://schemas.openxmlformats.org/officeDocument/2006/relationships/image" Target="NULL"/><Relationship Id="rId44" Type="http://schemas.openxmlformats.org/officeDocument/2006/relationships/image" Target="../media/image320.png"/><Relationship Id="rId52" Type="http://schemas.openxmlformats.org/officeDocument/2006/relationships/image" Target="../media/image324.png"/><Relationship Id="rId60" Type="http://schemas.openxmlformats.org/officeDocument/2006/relationships/image" Target="../media/image328.png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image" Target="../media/image337.png"/><Relationship Id="rId81" Type="http://schemas.openxmlformats.org/officeDocument/2006/relationships/image" Target="NULL"/><Relationship Id="rId86" Type="http://schemas.openxmlformats.org/officeDocument/2006/relationships/image" Target="../media/image341.png"/><Relationship Id="rId94" Type="http://schemas.openxmlformats.org/officeDocument/2006/relationships/image" Target="../media/image345.png"/><Relationship Id="rId99" Type="http://schemas.openxmlformats.org/officeDocument/2006/relationships/image" Target="NULL"/><Relationship Id="rId4" Type="http://schemas.openxmlformats.org/officeDocument/2006/relationships/image" Target="../media/image300.png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307.png"/><Relationship Id="rId3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0.png"/><Relationship Id="rId21" Type="http://schemas.openxmlformats.org/officeDocument/2006/relationships/image" Target="NULL"/><Relationship Id="rId34" Type="http://schemas.openxmlformats.org/officeDocument/2006/relationships/image" Target="../media/image364.png"/><Relationship Id="rId42" Type="http://schemas.openxmlformats.org/officeDocument/2006/relationships/image" Target="../media/image368.png"/><Relationship Id="rId47" Type="http://schemas.openxmlformats.org/officeDocument/2006/relationships/image" Target="NULL"/><Relationship Id="rId50" Type="http://schemas.openxmlformats.org/officeDocument/2006/relationships/image" Target="../media/image372.png"/><Relationship Id="rId55" Type="http://schemas.openxmlformats.org/officeDocument/2006/relationships/image" Target="NULL"/><Relationship Id="rId63" Type="http://schemas.openxmlformats.org/officeDocument/2006/relationships/image" Target="NULL"/><Relationship Id="rId68" Type="http://schemas.openxmlformats.org/officeDocument/2006/relationships/image" Target="../media/image381.png"/><Relationship Id="rId76" Type="http://schemas.openxmlformats.org/officeDocument/2006/relationships/image" Target="../media/image385.png"/><Relationship Id="rId84" Type="http://schemas.openxmlformats.org/officeDocument/2006/relationships/image" Target="../media/image389.png"/><Relationship Id="rId89" Type="http://schemas.openxmlformats.org/officeDocument/2006/relationships/image" Target="NULL"/><Relationship Id="rId97" Type="http://schemas.openxmlformats.org/officeDocument/2006/relationships/image" Target="NUL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image" Target="../media/image393.png"/><Relationship Id="rId2" Type="http://schemas.openxmlformats.org/officeDocument/2006/relationships/image" Target="../media/image348.png"/><Relationship Id="rId16" Type="http://schemas.openxmlformats.org/officeDocument/2006/relationships/image" Target="../media/image355.png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../media/image359.png"/><Relationship Id="rId32" Type="http://schemas.openxmlformats.org/officeDocument/2006/relationships/image" Target="../media/image363.png"/><Relationship Id="rId37" Type="http://schemas.openxmlformats.org/officeDocument/2006/relationships/image" Target="NULL"/><Relationship Id="rId40" Type="http://schemas.openxmlformats.org/officeDocument/2006/relationships/image" Target="../media/image367.png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image" Target="../media/image376.png"/><Relationship Id="rId66" Type="http://schemas.openxmlformats.org/officeDocument/2006/relationships/image" Target="../media/image380.png"/><Relationship Id="rId74" Type="http://schemas.openxmlformats.org/officeDocument/2006/relationships/image" Target="../media/image384.png"/><Relationship Id="rId79" Type="http://schemas.openxmlformats.org/officeDocument/2006/relationships/image" Target="NULL"/><Relationship Id="rId87" Type="http://schemas.openxmlformats.org/officeDocument/2006/relationships/image" Target="NULL"/><Relationship Id="rId5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image" Target="../media/image388.png"/><Relationship Id="rId90" Type="http://schemas.openxmlformats.org/officeDocument/2006/relationships/image" Target="../media/image392.png"/><Relationship Id="rId95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image" Target="../media/image354.png"/><Relationship Id="rId22" Type="http://schemas.openxmlformats.org/officeDocument/2006/relationships/image" Target="../media/image358.png"/><Relationship Id="rId27" Type="http://schemas.openxmlformats.org/officeDocument/2006/relationships/image" Target="NULL"/><Relationship Id="rId30" Type="http://schemas.openxmlformats.org/officeDocument/2006/relationships/image" Target="../media/image362.png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../media/image371.png"/><Relationship Id="rId56" Type="http://schemas.openxmlformats.org/officeDocument/2006/relationships/image" Target="../media/image375.png"/><Relationship Id="rId64" Type="http://schemas.openxmlformats.org/officeDocument/2006/relationships/image" Target="../media/image379.png"/><Relationship Id="rId69" Type="http://schemas.openxmlformats.org/officeDocument/2006/relationships/image" Target="NULL"/><Relationship Id="rId77" Type="http://schemas.openxmlformats.org/officeDocument/2006/relationships/image" Target="NULL"/><Relationship Id="rId8" Type="http://schemas.openxmlformats.org/officeDocument/2006/relationships/image" Target="../media/image351.png"/><Relationship Id="rId51" Type="http://schemas.openxmlformats.org/officeDocument/2006/relationships/image" Target="NULL"/><Relationship Id="rId72" Type="http://schemas.openxmlformats.org/officeDocument/2006/relationships/image" Target="../media/image383.png"/><Relationship Id="rId80" Type="http://schemas.openxmlformats.org/officeDocument/2006/relationships/image" Target="../media/image387.png"/><Relationship Id="rId85" Type="http://schemas.openxmlformats.org/officeDocument/2006/relationships/image" Target="NULL"/><Relationship Id="rId93" Type="http://schemas.openxmlformats.org/officeDocument/2006/relationships/image" Target="NULL"/><Relationship Id="rId98" Type="http://schemas.openxmlformats.org/officeDocument/2006/relationships/image" Target="../media/image396.png"/><Relationship Id="rId3" Type="http://schemas.openxmlformats.org/officeDocument/2006/relationships/image" Target="NULL"/><Relationship Id="rId12" Type="http://schemas.openxmlformats.org/officeDocument/2006/relationships/image" Target="../media/image353.png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../media/image366.png"/><Relationship Id="rId46" Type="http://schemas.openxmlformats.org/officeDocument/2006/relationships/image" Target="../media/image370.png"/><Relationship Id="rId59" Type="http://schemas.openxmlformats.org/officeDocument/2006/relationships/image" Target="NULL"/><Relationship Id="rId67" Type="http://schemas.openxmlformats.org/officeDocument/2006/relationships/image" Target="NULL"/><Relationship Id="rId20" Type="http://schemas.openxmlformats.org/officeDocument/2006/relationships/image" Target="../media/image357.png"/><Relationship Id="rId41" Type="http://schemas.openxmlformats.org/officeDocument/2006/relationships/image" Target="NULL"/><Relationship Id="rId54" Type="http://schemas.openxmlformats.org/officeDocument/2006/relationships/image" Target="../media/image374.png"/><Relationship Id="rId62" Type="http://schemas.openxmlformats.org/officeDocument/2006/relationships/image" Target="../media/image378.png"/><Relationship Id="rId70" Type="http://schemas.openxmlformats.org/officeDocument/2006/relationships/image" Target="../media/image382.png"/><Relationship Id="rId75" Type="http://schemas.openxmlformats.org/officeDocument/2006/relationships/image" Target="NULL"/><Relationship Id="rId83" Type="http://schemas.openxmlformats.org/officeDocument/2006/relationships/image" Target="NULL"/><Relationship Id="rId88" Type="http://schemas.openxmlformats.org/officeDocument/2006/relationships/image" Target="../media/image391.png"/><Relationship Id="rId91" Type="http://schemas.openxmlformats.org/officeDocument/2006/relationships/image" Target="NULL"/><Relationship Id="rId96" Type="http://schemas.openxmlformats.org/officeDocument/2006/relationships/image" Target="../media/image39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0.png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361.png"/><Relationship Id="rId36" Type="http://schemas.openxmlformats.org/officeDocument/2006/relationships/image" Target="../media/image365.png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image" Target="../media/image352.png"/><Relationship Id="rId31" Type="http://schemas.openxmlformats.org/officeDocument/2006/relationships/image" Target="NULL"/><Relationship Id="rId44" Type="http://schemas.openxmlformats.org/officeDocument/2006/relationships/image" Target="../media/image369.png"/><Relationship Id="rId52" Type="http://schemas.openxmlformats.org/officeDocument/2006/relationships/image" Target="../media/image373.png"/><Relationship Id="rId60" Type="http://schemas.openxmlformats.org/officeDocument/2006/relationships/image" Target="../media/image377.png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image" Target="../media/image386.png"/><Relationship Id="rId81" Type="http://schemas.openxmlformats.org/officeDocument/2006/relationships/image" Target="NULL"/><Relationship Id="rId86" Type="http://schemas.openxmlformats.org/officeDocument/2006/relationships/image" Target="../media/image390.png"/><Relationship Id="rId94" Type="http://schemas.openxmlformats.org/officeDocument/2006/relationships/image" Target="../media/image394.png"/><Relationship Id="rId99" Type="http://schemas.openxmlformats.org/officeDocument/2006/relationships/image" Target="NULL"/><Relationship Id="rId4" Type="http://schemas.openxmlformats.org/officeDocument/2006/relationships/image" Target="../media/image349.png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356.png"/><Relationship Id="rId3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1" Type="http://schemas.openxmlformats.org/officeDocument/2006/relationships/image" Target="../media/image14.png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image" Target="../media/image27.png"/><Relationship Id="rId50" Type="http://schemas.openxmlformats.org/officeDocument/2006/relationships/image" Target="NULL"/><Relationship Id="rId55" Type="http://schemas.openxmlformats.org/officeDocument/2006/relationships/image" Target="../media/image31.png"/><Relationship Id="rId63" Type="http://schemas.openxmlformats.org/officeDocument/2006/relationships/image" Target="../media/image35.png"/><Relationship Id="rId68" Type="http://schemas.openxmlformats.org/officeDocument/2006/relationships/image" Target="NULL"/><Relationship Id="rId76" Type="http://schemas.openxmlformats.org/officeDocument/2006/relationships/image" Target="NULL"/><Relationship Id="rId84" Type="http://schemas.openxmlformats.org/officeDocument/2006/relationships/image" Target="NULL"/><Relationship Id="rId89" Type="http://schemas.openxmlformats.org/officeDocument/2006/relationships/image" Target="../media/image48.png"/><Relationship Id="rId97" Type="http://schemas.openxmlformats.org/officeDocument/2006/relationships/image" Target="../media/image52.png"/><Relationship Id="rId7" Type="http://schemas.openxmlformats.org/officeDocument/2006/relationships/image" Target="../media/image7.png"/><Relationship Id="rId71" Type="http://schemas.openxmlformats.org/officeDocument/2006/relationships/image" Target="../media/image39.png"/><Relationship Id="rId92" Type="http://schemas.openxmlformats.org/officeDocument/2006/relationships/image" Target="NULL"/><Relationship Id="rId2" Type="http://schemas.openxmlformats.org/officeDocument/2006/relationships/notesSlide" Target="../notesSlides/notesSlide6.xml"/><Relationship Id="rId16" Type="http://schemas.openxmlformats.org/officeDocument/2006/relationships/image" Target="NULL"/><Relationship Id="rId29" Type="http://schemas.openxmlformats.org/officeDocument/2006/relationships/image" Target="../media/image18.png"/><Relationship Id="rId11" Type="http://schemas.openxmlformats.org/officeDocument/2006/relationships/image" Target="../media/image9.png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../media/image22.png"/><Relationship Id="rId40" Type="http://schemas.openxmlformats.org/officeDocument/2006/relationships/image" Target="NULL"/><Relationship Id="rId45" Type="http://schemas.openxmlformats.org/officeDocument/2006/relationships/image" Target="../media/image26.png"/><Relationship Id="rId53" Type="http://schemas.openxmlformats.org/officeDocument/2006/relationships/image" Target="../media/image30.png"/><Relationship Id="rId58" Type="http://schemas.openxmlformats.org/officeDocument/2006/relationships/image" Target="NULL"/><Relationship Id="rId66" Type="http://schemas.openxmlformats.org/officeDocument/2006/relationships/image" Target="NULL"/><Relationship Id="rId74" Type="http://schemas.openxmlformats.org/officeDocument/2006/relationships/image" Target="NULL"/><Relationship Id="rId79" Type="http://schemas.openxmlformats.org/officeDocument/2006/relationships/image" Target="../media/image43.png"/><Relationship Id="rId87" Type="http://schemas.openxmlformats.org/officeDocument/2006/relationships/image" Target="../media/image47.png"/><Relationship Id="rId5" Type="http://schemas.openxmlformats.org/officeDocument/2006/relationships/image" Target="../media/image6.png"/><Relationship Id="rId61" Type="http://schemas.openxmlformats.org/officeDocument/2006/relationships/image" Target="../media/image34.png"/><Relationship Id="rId82" Type="http://schemas.openxmlformats.org/officeDocument/2006/relationships/image" Target="NULL"/><Relationship Id="rId90" Type="http://schemas.openxmlformats.org/officeDocument/2006/relationships/image" Target="NULL"/><Relationship Id="rId95" Type="http://schemas.openxmlformats.org/officeDocument/2006/relationships/image" Target="../media/image51.png"/><Relationship Id="rId19" Type="http://schemas.openxmlformats.org/officeDocument/2006/relationships/image" Target="../media/image13.png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../media/image17.png"/><Relationship Id="rId30" Type="http://schemas.openxmlformats.org/officeDocument/2006/relationships/image" Target="NULL"/><Relationship Id="rId35" Type="http://schemas.openxmlformats.org/officeDocument/2006/relationships/image" Target="../media/image21.png"/><Relationship Id="rId43" Type="http://schemas.openxmlformats.org/officeDocument/2006/relationships/image" Target="../media/image25.png"/><Relationship Id="rId48" Type="http://schemas.openxmlformats.org/officeDocument/2006/relationships/image" Target="NULL"/><Relationship Id="rId56" Type="http://schemas.openxmlformats.org/officeDocument/2006/relationships/image" Target="NULL"/><Relationship Id="rId64" Type="http://schemas.openxmlformats.org/officeDocument/2006/relationships/image" Target="NULL"/><Relationship Id="rId69" Type="http://schemas.openxmlformats.org/officeDocument/2006/relationships/image" Target="../media/image38.png"/><Relationship Id="rId77" Type="http://schemas.openxmlformats.org/officeDocument/2006/relationships/image" Target="../media/image42.png"/><Relationship Id="rId100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image" Target="../media/image29.png"/><Relationship Id="rId72" Type="http://schemas.openxmlformats.org/officeDocument/2006/relationships/image" Target="NULL"/><Relationship Id="rId80" Type="http://schemas.openxmlformats.org/officeDocument/2006/relationships/image" Target="NULL"/><Relationship Id="rId85" Type="http://schemas.openxmlformats.org/officeDocument/2006/relationships/image" Target="../media/image46.png"/><Relationship Id="rId93" Type="http://schemas.openxmlformats.org/officeDocument/2006/relationships/image" Target="../media/image50.png"/><Relationship Id="rId98" Type="http://schemas.openxmlformats.org/officeDocument/2006/relationships/image" Target="NULL"/><Relationship Id="rId3" Type="http://schemas.openxmlformats.org/officeDocument/2006/relationships/image" Target="../media/image5.png"/><Relationship Id="rId12" Type="http://schemas.openxmlformats.org/officeDocument/2006/relationships/image" Target="NUL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image" Target="../media/image33.png"/><Relationship Id="rId67" Type="http://schemas.openxmlformats.org/officeDocument/2006/relationships/image" Target="../media/image37.png"/><Relationship Id="rId20" Type="http://schemas.openxmlformats.org/officeDocument/2006/relationships/image" Target="NULL"/><Relationship Id="rId41" Type="http://schemas.openxmlformats.org/officeDocument/2006/relationships/image" Target="../media/image24.png"/><Relationship Id="rId54" Type="http://schemas.openxmlformats.org/officeDocument/2006/relationships/image" Target="NULL"/><Relationship Id="rId62" Type="http://schemas.openxmlformats.org/officeDocument/2006/relationships/image" Target="NULL"/><Relationship Id="rId70" Type="http://schemas.openxmlformats.org/officeDocument/2006/relationships/image" Target="NULL"/><Relationship Id="rId75" Type="http://schemas.openxmlformats.org/officeDocument/2006/relationships/image" Target="../media/image41.png"/><Relationship Id="rId83" Type="http://schemas.openxmlformats.org/officeDocument/2006/relationships/image" Target="../media/image45.png"/><Relationship Id="rId88" Type="http://schemas.openxmlformats.org/officeDocument/2006/relationships/image" Target="NULL"/><Relationship Id="rId91" Type="http://schemas.openxmlformats.org/officeDocument/2006/relationships/image" Target="../media/image49.png"/><Relationship Id="rId96" Type="http://schemas.openxmlformats.org/officeDocument/2006/relationships/image" Target="NULL"/><Relationship Id="rId1" Type="http://schemas.openxmlformats.org/officeDocument/2006/relationships/slideLayout" Target="../slideLayouts/slideLayout11.xml"/><Relationship Id="rId6" Type="http://schemas.openxmlformats.org/officeDocument/2006/relationships/image" Target="NULL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image" Target="../media/image28.png"/><Relationship Id="rId57" Type="http://schemas.openxmlformats.org/officeDocument/2006/relationships/image" Target="../media/image32.png"/><Relationship Id="rId10" Type="http://schemas.openxmlformats.org/officeDocument/2006/relationships/image" Target="NULL"/><Relationship Id="rId31" Type="http://schemas.openxmlformats.org/officeDocument/2006/relationships/image" Target="../media/image19.png"/><Relationship Id="rId44" Type="http://schemas.openxmlformats.org/officeDocument/2006/relationships/image" Target="NULL"/><Relationship Id="rId52" Type="http://schemas.openxmlformats.org/officeDocument/2006/relationships/image" Target="NULL"/><Relationship Id="rId60" Type="http://schemas.openxmlformats.org/officeDocument/2006/relationships/image" Target="NULL"/><Relationship Id="rId65" Type="http://schemas.openxmlformats.org/officeDocument/2006/relationships/image" Target="../media/image36.png"/><Relationship Id="rId73" Type="http://schemas.openxmlformats.org/officeDocument/2006/relationships/image" Target="../media/image40.png"/><Relationship Id="rId78" Type="http://schemas.openxmlformats.org/officeDocument/2006/relationships/image" Target="NULL"/><Relationship Id="rId81" Type="http://schemas.openxmlformats.org/officeDocument/2006/relationships/image" Target="../media/image44.png"/><Relationship Id="rId86" Type="http://schemas.openxmlformats.org/officeDocument/2006/relationships/image" Target="NULL"/><Relationship Id="rId94" Type="http://schemas.openxmlformats.org/officeDocument/2006/relationships/image" Target="NULL"/><Relationship Id="rId99" Type="http://schemas.openxmlformats.org/officeDocument/2006/relationships/image" Target="../media/image53.png"/><Relationship Id="rId4" Type="http://schemas.openxmlformats.org/officeDocument/2006/relationships/image" Target="NULL"/><Relationship Id="rId9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NULL"/><Relationship Id="rId3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6.svg"/><Relationship Id="rId21" Type="http://schemas.openxmlformats.org/officeDocument/2006/relationships/image" Target="../media/image63.png"/><Relationship Id="rId34" Type="http://schemas.openxmlformats.org/officeDocument/2006/relationships/image" Target="../media/image134.svg"/><Relationship Id="rId42" Type="http://schemas.openxmlformats.org/officeDocument/2006/relationships/image" Target="../media/image142.svg"/><Relationship Id="rId47" Type="http://schemas.openxmlformats.org/officeDocument/2006/relationships/image" Target="../media/image76.png"/><Relationship Id="rId50" Type="http://schemas.openxmlformats.org/officeDocument/2006/relationships/image" Target="../media/image150.svg"/><Relationship Id="rId55" Type="http://schemas.openxmlformats.org/officeDocument/2006/relationships/image" Target="../media/image80.png"/><Relationship Id="rId63" Type="http://schemas.openxmlformats.org/officeDocument/2006/relationships/image" Target="../media/image84.png"/><Relationship Id="rId68" Type="http://schemas.openxmlformats.org/officeDocument/2006/relationships/image" Target="../media/image168.svg"/><Relationship Id="rId76" Type="http://schemas.openxmlformats.org/officeDocument/2006/relationships/image" Target="../media/image176.svg"/><Relationship Id="rId84" Type="http://schemas.openxmlformats.org/officeDocument/2006/relationships/image" Target="../media/image184.svg"/><Relationship Id="rId89" Type="http://schemas.openxmlformats.org/officeDocument/2006/relationships/image" Target="../media/image97.png"/><Relationship Id="rId97" Type="http://schemas.openxmlformats.org/officeDocument/2006/relationships/image" Target="../media/image101.png"/><Relationship Id="rId7" Type="http://schemas.openxmlformats.org/officeDocument/2006/relationships/image" Target="../media/image56.png"/><Relationship Id="rId71" Type="http://schemas.openxmlformats.org/officeDocument/2006/relationships/image" Target="../media/image88.png"/><Relationship Id="rId92" Type="http://schemas.openxmlformats.org/officeDocument/2006/relationships/image" Target="../media/image192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6.svg"/><Relationship Id="rId29" Type="http://schemas.openxmlformats.org/officeDocument/2006/relationships/image" Target="../media/image67.png"/><Relationship Id="rId11" Type="http://schemas.openxmlformats.org/officeDocument/2006/relationships/image" Target="../media/image58.png"/><Relationship Id="rId24" Type="http://schemas.openxmlformats.org/officeDocument/2006/relationships/image" Target="../media/image124.svg"/><Relationship Id="rId32" Type="http://schemas.openxmlformats.org/officeDocument/2006/relationships/image" Target="../media/image132.svg"/><Relationship Id="rId37" Type="http://schemas.openxmlformats.org/officeDocument/2006/relationships/image" Target="../media/image71.png"/><Relationship Id="rId40" Type="http://schemas.openxmlformats.org/officeDocument/2006/relationships/image" Target="../media/image140.svg"/><Relationship Id="rId45" Type="http://schemas.openxmlformats.org/officeDocument/2006/relationships/image" Target="../media/image75.png"/><Relationship Id="rId53" Type="http://schemas.openxmlformats.org/officeDocument/2006/relationships/image" Target="../media/image79.png"/><Relationship Id="rId58" Type="http://schemas.openxmlformats.org/officeDocument/2006/relationships/image" Target="../media/image158.svg"/><Relationship Id="rId66" Type="http://schemas.openxmlformats.org/officeDocument/2006/relationships/image" Target="../media/image166.svg"/><Relationship Id="rId74" Type="http://schemas.openxmlformats.org/officeDocument/2006/relationships/image" Target="../media/image174.svg"/><Relationship Id="rId79" Type="http://schemas.openxmlformats.org/officeDocument/2006/relationships/image" Target="../media/image92.png"/><Relationship Id="rId87" Type="http://schemas.openxmlformats.org/officeDocument/2006/relationships/image" Target="../media/image96.png"/><Relationship Id="rId5" Type="http://schemas.openxmlformats.org/officeDocument/2006/relationships/image" Target="../media/image55.png"/><Relationship Id="rId61" Type="http://schemas.openxmlformats.org/officeDocument/2006/relationships/image" Target="../media/image83.png"/><Relationship Id="rId82" Type="http://schemas.openxmlformats.org/officeDocument/2006/relationships/image" Target="../media/image182.svg"/><Relationship Id="rId90" Type="http://schemas.openxmlformats.org/officeDocument/2006/relationships/image" Target="../media/image190.svg"/><Relationship Id="rId95" Type="http://schemas.openxmlformats.org/officeDocument/2006/relationships/image" Target="../media/image100.png"/><Relationship Id="rId19" Type="http://schemas.openxmlformats.org/officeDocument/2006/relationships/image" Target="../media/image62.png"/><Relationship Id="rId14" Type="http://schemas.openxmlformats.org/officeDocument/2006/relationships/image" Target="../media/image114.svg"/><Relationship Id="rId22" Type="http://schemas.openxmlformats.org/officeDocument/2006/relationships/image" Target="../media/image122.svg"/><Relationship Id="rId27" Type="http://schemas.openxmlformats.org/officeDocument/2006/relationships/image" Target="../media/image66.png"/><Relationship Id="rId30" Type="http://schemas.openxmlformats.org/officeDocument/2006/relationships/image" Target="../media/image130.svg"/><Relationship Id="rId35" Type="http://schemas.openxmlformats.org/officeDocument/2006/relationships/image" Target="../media/image70.png"/><Relationship Id="rId43" Type="http://schemas.openxmlformats.org/officeDocument/2006/relationships/image" Target="../media/image74.png"/><Relationship Id="rId48" Type="http://schemas.openxmlformats.org/officeDocument/2006/relationships/image" Target="../media/image148.svg"/><Relationship Id="rId56" Type="http://schemas.openxmlformats.org/officeDocument/2006/relationships/image" Target="../media/image156.svg"/><Relationship Id="rId64" Type="http://schemas.openxmlformats.org/officeDocument/2006/relationships/image" Target="../media/image164.svg"/><Relationship Id="rId69" Type="http://schemas.openxmlformats.org/officeDocument/2006/relationships/image" Target="../media/image87.png"/><Relationship Id="rId77" Type="http://schemas.openxmlformats.org/officeDocument/2006/relationships/image" Target="../media/image91.png"/><Relationship Id="rId100" Type="http://schemas.openxmlformats.org/officeDocument/2006/relationships/image" Target="../media/image200.svg"/><Relationship Id="rId8" Type="http://schemas.openxmlformats.org/officeDocument/2006/relationships/image" Target="../media/image108.svg"/><Relationship Id="rId51" Type="http://schemas.openxmlformats.org/officeDocument/2006/relationships/image" Target="../media/image78.png"/><Relationship Id="rId72" Type="http://schemas.openxmlformats.org/officeDocument/2006/relationships/image" Target="../media/image172.svg"/><Relationship Id="rId80" Type="http://schemas.openxmlformats.org/officeDocument/2006/relationships/image" Target="../media/image180.svg"/><Relationship Id="rId85" Type="http://schemas.openxmlformats.org/officeDocument/2006/relationships/image" Target="../media/image95.png"/><Relationship Id="rId93" Type="http://schemas.openxmlformats.org/officeDocument/2006/relationships/image" Target="../media/image99.png"/><Relationship Id="rId98" Type="http://schemas.openxmlformats.org/officeDocument/2006/relationships/image" Target="../media/image198.svg"/><Relationship Id="rId3" Type="http://schemas.openxmlformats.org/officeDocument/2006/relationships/image" Target="../media/image54.png"/><Relationship Id="rId12" Type="http://schemas.openxmlformats.org/officeDocument/2006/relationships/image" Target="../media/image112.svg"/><Relationship Id="rId17" Type="http://schemas.openxmlformats.org/officeDocument/2006/relationships/image" Target="../media/image61.png"/><Relationship Id="rId25" Type="http://schemas.openxmlformats.org/officeDocument/2006/relationships/image" Target="../media/image65.png"/><Relationship Id="rId33" Type="http://schemas.openxmlformats.org/officeDocument/2006/relationships/image" Target="../media/image69.png"/><Relationship Id="rId38" Type="http://schemas.openxmlformats.org/officeDocument/2006/relationships/image" Target="../media/image138.svg"/><Relationship Id="rId46" Type="http://schemas.openxmlformats.org/officeDocument/2006/relationships/image" Target="../media/image146.svg"/><Relationship Id="rId59" Type="http://schemas.openxmlformats.org/officeDocument/2006/relationships/image" Target="../media/image82.png"/><Relationship Id="rId67" Type="http://schemas.openxmlformats.org/officeDocument/2006/relationships/image" Target="../media/image86.png"/><Relationship Id="rId20" Type="http://schemas.openxmlformats.org/officeDocument/2006/relationships/image" Target="../media/image120.svg"/><Relationship Id="rId41" Type="http://schemas.openxmlformats.org/officeDocument/2006/relationships/image" Target="../media/image73.png"/><Relationship Id="rId54" Type="http://schemas.openxmlformats.org/officeDocument/2006/relationships/image" Target="../media/image154.svg"/><Relationship Id="rId62" Type="http://schemas.openxmlformats.org/officeDocument/2006/relationships/image" Target="../media/image162.svg"/><Relationship Id="rId70" Type="http://schemas.openxmlformats.org/officeDocument/2006/relationships/image" Target="../media/image170.svg"/><Relationship Id="rId75" Type="http://schemas.openxmlformats.org/officeDocument/2006/relationships/image" Target="../media/image90.png"/><Relationship Id="rId83" Type="http://schemas.openxmlformats.org/officeDocument/2006/relationships/image" Target="../media/image94.png"/><Relationship Id="rId88" Type="http://schemas.openxmlformats.org/officeDocument/2006/relationships/image" Target="../media/image188.svg"/><Relationship Id="rId91" Type="http://schemas.openxmlformats.org/officeDocument/2006/relationships/image" Target="../media/image98.png"/><Relationship Id="rId96" Type="http://schemas.openxmlformats.org/officeDocument/2006/relationships/image" Target="../media/image196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6.svg"/><Relationship Id="rId15" Type="http://schemas.openxmlformats.org/officeDocument/2006/relationships/image" Target="../media/image60.png"/><Relationship Id="rId23" Type="http://schemas.openxmlformats.org/officeDocument/2006/relationships/image" Target="../media/image64.png"/><Relationship Id="rId28" Type="http://schemas.openxmlformats.org/officeDocument/2006/relationships/image" Target="../media/image128.svg"/><Relationship Id="rId36" Type="http://schemas.openxmlformats.org/officeDocument/2006/relationships/image" Target="../media/image136.svg"/><Relationship Id="rId49" Type="http://schemas.openxmlformats.org/officeDocument/2006/relationships/image" Target="../media/image77.png"/><Relationship Id="rId57" Type="http://schemas.openxmlformats.org/officeDocument/2006/relationships/image" Target="../media/image81.png"/><Relationship Id="rId10" Type="http://schemas.openxmlformats.org/officeDocument/2006/relationships/image" Target="../media/image110.svg"/><Relationship Id="rId31" Type="http://schemas.openxmlformats.org/officeDocument/2006/relationships/image" Target="../media/image68.png"/><Relationship Id="rId44" Type="http://schemas.openxmlformats.org/officeDocument/2006/relationships/image" Target="../media/image144.svg"/><Relationship Id="rId52" Type="http://schemas.openxmlformats.org/officeDocument/2006/relationships/image" Target="../media/image152.svg"/><Relationship Id="rId60" Type="http://schemas.openxmlformats.org/officeDocument/2006/relationships/image" Target="../media/image160.svg"/><Relationship Id="rId65" Type="http://schemas.openxmlformats.org/officeDocument/2006/relationships/image" Target="../media/image85.png"/><Relationship Id="rId73" Type="http://schemas.openxmlformats.org/officeDocument/2006/relationships/image" Target="../media/image89.png"/><Relationship Id="rId78" Type="http://schemas.openxmlformats.org/officeDocument/2006/relationships/image" Target="../media/image178.svg"/><Relationship Id="rId81" Type="http://schemas.openxmlformats.org/officeDocument/2006/relationships/image" Target="../media/image93.png"/><Relationship Id="rId86" Type="http://schemas.openxmlformats.org/officeDocument/2006/relationships/image" Target="../media/image186.svg"/><Relationship Id="rId94" Type="http://schemas.openxmlformats.org/officeDocument/2006/relationships/image" Target="../media/image194.svg"/><Relationship Id="rId99" Type="http://schemas.openxmlformats.org/officeDocument/2006/relationships/image" Target="../media/image102.png"/><Relationship Id="rId4" Type="http://schemas.openxmlformats.org/officeDocument/2006/relationships/image" Target="../media/image104.svg"/><Relationship Id="rId9" Type="http://schemas.openxmlformats.org/officeDocument/2006/relationships/image" Target="../media/image57.png"/><Relationship Id="rId13" Type="http://schemas.openxmlformats.org/officeDocument/2006/relationships/image" Target="../media/image59.png"/><Relationship Id="rId18" Type="http://schemas.openxmlformats.org/officeDocument/2006/relationships/image" Target="../media/image118.svg"/><Relationship Id="rId39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60.svg"/><Relationship Id="rId21" Type="http://schemas.openxmlformats.org/officeDocument/2006/relationships/image" Target="../media/image112.png"/><Relationship Id="rId34" Type="http://schemas.openxmlformats.org/officeDocument/2006/relationships/image" Target="../media/image1340.svg"/><Relationship Id="rId42" Type="http://schemas.openxmlformats.org/officeDocument/2006/relationships/image" Target="../media/image1420.svg"/><Relationship Id="rId47" Type="http://schemas.openxmlformats.org/officeDocument/2006/relationships/image" Target="../media/image125.png"/><Relationship Id="rId50" Type="http://schemas.openxmlformats.org/officeDocument/2006/relationships/image" Target="../media/image1500.svg"/><Relationship Id="rId55" Type="http://schemas.openxmlformats.org/officeDocument/2006/relationships/image" Target="../media/image129.png"/><Relationship Id="rId63" Type="http://schemas.openxmlformats.org/officeDocument/2006/relationships/image" Target="../media/image133.png"/><Relationship Id="rId68" Type="http://schemas.openxmlformats.org/officeDocument/2006/relationships/image" Target="../media/image1680.svg"/><Relationship Id="rId76" Type="http://schemas.openxmlformats.org/officeDocument/2006/relationships/image" Target="../media/image1760.svg"/><Relationship Id="rId84" Type="http://schemas.openxmlformats.org/officeDocument/2006/relationships/image" Target="../media/image1840.svg"/><Relationship Id="rId89" Type="http://schemas.openxmlformats.org/officeDocument/2006/relationships/image" Target="../media/image146.png"/><Relationship Id="rId97" Type="http://schemas.openxmlformats.org/officeDocument/2006/relationships/image" Target="../media/image150.png"/><Relationship Id="rId7" Type="http://schemas.openxmlformats.org/officeDocument/2006/relationships/image" Target="../media/image105.png"/><Relationship Id="rId71" Type="http://schemas.openxmlformats.org/officeDocument/2006/relationships/image" Target="../media/image137.png"/><Relationship Id="rId92" Type="http://schemas.openxmlformats.org/officeDocument/2006/relationships/image" Target="../media/image1920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60.svg"/><Relationship Id="rId29" Type="http://schemas.openxmlformats.org/officeDocument/2006/relationships/image" Target="../media/image116.png"/><Relationship Id="rId11" Type="http://schemas.openxmlformats.org/officeDocument/2006/relationships/image" Target="../media/image107.png"/><Relationship Id="rId24" Type="http://schemas.openxmlformats.org/officeDocument/2006/relationships/image" Target="../media/image1240.svg"/><Relationship Id="rId32" Type="http://schemas.openxmlformats.org/officeDocument/2006/relationships/image" Target="../media/image1320.svg"/><Relationship Id="rId37" Type="http://schemas.openxmlformats.org/officeDocument/2006/relationships/image" Target="../media/image120.png"/><Relationship Id="rId40" Type="http://schemas.openxmlformats.org/officeDocument/2006/relationships/image" Target="../media/image1400.svg"/><Relationship Id="rId45" Type="http://schemas.openxmlformats.org/officeDocument/2006/relationships/image" Target="../media/image124.png"/><Relationship Id="rId53" Type="http://schemas.openxmlformats.org/officeDocument/2006/relationships/image" Target="../media/image128.png"/><Relationship Id="rId58" Type="http://schemas.openxmlformats.org/officeDocument/2006/relationships/image" Target="../media/image1580.svg"/><Relationship Id="rId66" Type="http://schemas.openxmlformats.org/officeDocument/2006/relationships/image" Target="../media/image1660.svg"/><Relationship Id="rId74" Type="http://schemas.openxmlformats.org/officeDocument/2006/relationships/image" Target="../media/image1740.svg"/><Relationship Id="rId79" Type="http://schemas.openxmlformats.org/officeDocument/2006/relationships/image" Target="../media/image141.png"/><Relationship Id="rId87" Type="http://schemas.openxmlformats.org/officeDocument/2006/relationships/image" Target="../media/image145.png"/><Relationship Id="rId5" Type="http://schemas.openxmlformats.org/officeDocument/2006/relationships/image" Target="../media/image104.png"/><Relationship Id="rId61" Type="http://schemas.openxmlformats.org/officeDocument/2006/relationships/image" Target="../media/image132.png"/><Relationship Id="rId82" Type="http://schemas.openxmlformats.org/officeDocument/2006/relationships/image" Target="../media/image1820.svg"/><Relationship Id="rId90" Type="http://schemas.openxmlformats.org/officeDocument/2006/relationships/image" Target="../media/image1900.svg"/><Relationship Id="rId95" Type="http://schemas.openxmlformats.org/officeDocument/2006/relationships/image" Target="../media/image149.png"/><Relationship Id="rId19" Type="http://schemas.openxmlformats.org/officeDocument/2006/relationships/image" Target="../media/image111.png"/><Relationship Id="rId14" Type="http://schemas.openxmlformats.org/officeDocument/2006/relationships/image" Target="../media/image1140.svg"/><Relationship Id="rId22" Type="http://schemas.openxmlformats.org/officeDocument/2006/relationships/image" Target="../media/image1220.svg"/><Relationship Id="rId27" Type="http://schemas.openxmlformats.org/officeDocument/2006/relationships/image" Target="../media/image115.png"/><Relationship Id="rId30" Type="http://schemas.openxmlformats.org/officeDocument/2006/relationships/image" Target="../media/image1300.svg"/><Relationship Id="rId35" Type="http://schemas.openxmlformats.org/officeDocument/2006/relationships/image" Target="../media/image119.png"/><Relationship Id="rId43" Type="http://schemas.openxmlformats.org/officeDocument/2006/relationships/image" Target="../media/image123.png"/><Relationship Id="rId48" Type="http://schemas.openxmlformats.org/officeDocument/2006/relationships/image" Target="../media/image1480.svg"/><Relationship Id="rId56" Type="http://schemas.openxmlformats.org/officeDocument/2006/relationships/image" Target="../media/image1560.svg"/><Relationship Id="rId64" Type="http://schemas.openxmlformats.org/officeDocument/2006/relationships/image" Target="../media/image1640.svg"/><Relationship Id="rId69" Type="http://schemas.openxmlformats.org/officeDocument/2006/relationships/image" Target="../media/image136.png"/><Relationship Id="rId77" Type="http://schemas.openxmlformats.org/officeDocument/2006/relationships/image" Target="../media/image140.png"/><Relationship Id="rId100" Type="http://schemas.openxmlformats.org/officeDocument/2006/relationships/image" Target="../media/image2000.svg"/><Relationship Id="rId8" Type="http://schemas.openxmlformats.org/officeDocument/2006/relationships/image" Target="../media/image1080.svg"/><Relationship Id="rId51" Type="http://schemas.openxmlformats.org/officeDocument/2006/relationships/image" Target="../media/image127.png"/><Relationship Id="rId72" Type="http://schemas.openxmlformats.org/officeDocument/2006/relationships/image" Target="../media/image1720.svg"/><Relationship Id="rId80" Type="http://schemas.openxmlformats.org/officeDocument/2006/relationships/image" Target="../media/image1800.svg"/><Relationship Id="rId85" Type="http://schemas.openxmlformats.org/officeDocument/2006/relationships/image" Target="../media/image144.png"/><Relationship Id="rId93" Type="http://schemas.openxmlformats.org/officeDocument/2006/relationships/image" Target="../media/image148.png"/><Relationship Id="rId98" Type="http://schemas.openxmlformats.org/officeDocument/2006/relationships/image" Target="../media/image1980.svg"/><Relationship Id="rId3" Type="http://schemas.openxmlformats.org/officeDocument/2006/relationships/image" Target="../media/image103.png"/><Relationship Id="rId12" Type="http://schemas.openxmlformats.org/officeDocument/2006/relationships/image" Target="../media/image1120.svg"/><Relationship Id="rId17" Type="http://schemas.openxmlformats.org/officeDocument/2006/relationships/image" Target="../media/image110.png"/><Relationship Id="rId25" Type="http://schemas.openxmlformats.org/officeDocument/2006/relationships/image" Target="../media/image114.png"/><Relationship Id="rId33" Type="http://schemas.openxmlformats.org/officeDocument/2006/relationships/image" Target="../media/image118.png"/><Relationship Id="rId38" Type="http://schemas.openxmlformats.org/officeDocument/2006/relationships/image" Target="../media/image1380.svg"/><Relationship Id="rId46" Type="http://schemas.openxmlformats.org/officeDocument/2006/relationships/image" Target="../media/image1460.svg"/><Relationship Id="rId59" Type="http://schemas.openxmlformats.org/officeDocument/2006/relationships/image" Target="../media/image131.png"/><Relationship Id="rId67" Type="http://schemas.openxmlformats.org/officeDocument/2006/relationships/image" Target="../media/image135.png"/><Relationship Id="rId20" Type="http://schemas.openxmlformats.org/officeDocument/2006/relationships/image" Target="../media/image1200.svg"/><Relationship Id="rId41" Type="http://schemas.openxmlformats.org/officeDocument/2006/relationships/image" Target="../media/image122.png"/><Relationship Id="rId54" Type="http://schemas.openxmlformats.org/officeDocument/2006/relationships/image" Target="../media/image1540.svg"/><Relationship Id="rId62" Type="http://schemas.openxmlformats.org/officeDocument/2006/relationships/image" Target="../media/image1620.svg"/><Relationship Id="rId70" Type="http://schemas.openxmlformats.org/officeDocument/2006/relationships/image" Target="../media/image1700.svg"/><Relationship Id="rId75" Type="http://schemas.openxmlformats.org/officeDocument/2006/relationships/image" Target="../media/image139.png"/><Relationship Id="rId83" Type="http://schemas.openxmlformats.org/officeDocument/2006/relationships/image" Target="../media/image143.png"/><Relationship Id="rId88" Type="http://schemas.openxmlformats.org/officeDocument/2006/relationships/image" Target="../media/image1880.svg"/><Relationship Id="rId91" Type="http://schemas.openxmlformats.org/officeDocument/2006/relationships/image" Target="../media/image147.png"/><Relationship Id="rId96" Type="http://schemas.openxmlformats.org/officeDocument/2006/relationships/image" Target="../media/image1960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60.svg"/><Relationship Id="rId15" Type="http://schemas.openxmlformats.org/officeDocument/2006/relationships/image" Target="../media/image109.png"/><Relationship Id="rId23" Type="http://schemas.openxmlformats.org/officeDocument/2006/relationships/image" Target="../media/image113.png"/><Relationship Id="rId28" Type="http://schemas.openxmlformats.org/officeDocument/2006/relationships/image" Target="../media/image1280.svg"/><Relationship Id="rId36" Type="http://schemas.openxmlformats.org/officeDocument/2006/relationships/image" Target="../media/image1360.svg"/><Relationship Id="rId49" Type="http://schemas.openxmlformats.org/officeDocument/2006/relationships/image" Target="../media/image126.png"/><Relationship Id="rId57" Type="http://schemas.openxmlformats.org/officeDocument/2006/relationships/image" Target="../media/image130.png"/><Relationship Id="rId10" Type="http://schemas.openxmlformats.org/officeDocument/2006/relationships/image" Target="../media/image1100.svg"/><Relationship Id="rId31" Type="http://schemas.openxmlformats.org/officeDocument/2006/relationships/image" Target="../media/image117.png"/><Relationship Id="rId44" Type="http://schemas.openxmlformats.org/officeDocument/2006/relationships/image" Target="../media/image1440.svg"/><Relationship Id="rId52" Type="http://schemas.openxmlformats.org/officeDocument/2006/relationships/image" Target="../media/image1520.svg"/><Relationship Id="rId60" Type="http://schemas.openxmlformats.org/officeDocument/2006/relationships/image" Target="../media/image1600.svg"/><Relationship Id="rId65" Type="http://schemas.openxmlformats.org/officeDocument/2006/relationships/image" Target="../media/image134.png"/><Relationship Id="rId73" Type="http://schemas.openxmlformats.org/officeDocument/2006/relationships/image" Target="../media/image138.png"/><Relationship Id="rId78" Type="http://schemas.openxmlformats.org/officeDocument/2006/relationships/image" Target="../media/image1780.svg"/><Relationship Id="rId81" Type="http://schemas.openxmlformats.org/officeDocument/2006/relationships/image" Target="../media/image142.png"/><Relationship Id="rId86" Type="http://schemas.openxmlformats.org/officeDocument/2006/relationships/image" Target="../media/image1860.svg"/><Relationship Id="rId94" Type="http://schemas.openxmlformats.org/officeDocument/2006/relationships/image" Target="../media/image1940.svg"/><Relationship Id="rId99" Type="http://schemas.openxmlformats.org/officeDocument/2006/relationships/image" Target="../media/image151.png"/><Relationship Id="rId4" Type="http://schemas.openxmlformats.org/officeDocument/2006/relationships/image" Target="../media/image1040.svg"/><Relationship Id="rId9" Type="http://schemas.openxmlformats.org/officeDocument/2006/relationships/image" Target="../media/image106.png"/><Relationship Id="rId13" Type="http://schemas.openxmlformats.org/officeDocument/2006/relationships/image" Target="../media/image108.png"/><Relationship Id="rId18" Type="http://schemas.openxmlformats.org/officeDocument/2006/relationships/image" Target="../media/image1180.svg"/><Relationship Id="rId39" Type="http://schemas.openxmlformats.org/officeDocument/2006/relationships/image" Target="../media/image121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61.svg"/><Relationship Id="rId21" Type="http://schemas.openxmlformats.org/officeDocument/2006/relationships/image" Target="../media/image161.png"/><Relationship Id="rId34" Type="http://schemas.openxmlformats.org/officeDocument/2006/relationships/image" Target="../media/image1341.svg"/><Relationship Id="rId42" Type="http://schemas.openxmlformats.org/officeDocument/2006/relationships/image" Target="../media/image1421.svg"/><Relationship Id="rId47" Type="http://schemas.openxmlformats.org/officeDocument/2006/relationships/image" Target="../media/image174.png"/><Relationship Id="rId50" Type="http://schemas.openxmlformats.org/officeDocument/2006/relationships/image" Target="../media/image1501.svg"/><Relationship Id="rId55" Type="http://schemas.openxmlformats.org/officeDocument/2006/relationships/image" Target="../media/image178.png"/><Relationship Id="rId63" Type="http://schemas.openxmlformats.org/officeDocument/2006/relationships/image" Target="../media/image182.png"/><Relationship Id="rId68" Type="http://schemas.openxmlformats.org/officeDocument/2006/relationships/image" Target="../media/image1681.svg"/><Relationship Id="rId76" Type="http://schemas.openxmlformats.org/officeDocument/2006/relationships/image" Target="../media/image1761.svg"/><Relationship Id="rId84" Type="http://schemas.openxmlformats.org/officeDocument/2006/relationships/image" Target="../media/image1841.svg"/><Relationship Id="rId89" Type="http://schemas.openxmlformats.org/officeDocument/2006/relationships/image" Target="../media/image195.png"/><Relationship Id="rId97" Type="http://schemas.openxmlformats.org/officeDocument/2006/relationships/image" Target="../media/image199.png"/><Relationship Id="rId7" Type="http://schemas.openxmlformats.org/officeDocument/2006/relationships/image" Target="../media/image154.png"/><Relationship Id="rId71" Type="http://schemas.openxmlformats.org/officeDocument/2006/relationships/image" Target="../media/image186.png"/><Relationship Id="rId92" Type="http://schemas.openxmlformats.org/officeDocument/2006/relationships/image" Target="../media/image1921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61.svg"/><Relationship Id="rId29" Type="http://schemas.openxmlformats.org/officeDocument/2006/relationships/image" Target="../media/image165.png"/><Relationship Id="rId11" Type="http://schemas.openxmlformats.org/officeDocument/2006/relationships/image" Target="../media/image156.png"/><Relationship Id="rId24" Type="http://schemas.openxmlformats.org/officeDocument/2006/relationships/image" Target="../media/image1241.svg"/><Relationship Id="rId32" Type="http://schemas.openxmlformats.org/officeDocument/2006/relationships/image" Target="../media/image1321.svg"/><Relationship Id="rId37" Type="http://schemas.openxmlformats.org/officeDocument/2006/relationships/image" Target="../media/image169.png"/><Relationship Id="rId40" Type="http://schemas.openxmlformats.org/officeDocument/2006/relationships/image" Target="../media/image1401.svg"/><Relationship Id="rId45" Type="http://schemas.openxmlformats.org/officeDocument/2006/relationships/image" Target="../media/image173.png"/><Relationship Id="rId53" Type="http://schemas.openxmlformats.org/officeDocument/2006/relationships/image" Target="../media/image177.png"/><Relationship Id="rId58" Type="http://schemas.openxmlformats.org/officeDocument/2006/relationships/image" Target="../media/image1581.svg"/><Relationship Id="rId66" Type="http://schemas.openxmlformats.org/officeDocument/2006/relationships/image" Target="../media/image1661.svg"/><Relationship Id="rId74" Type="http://schemas.openxmlformats.org/officeDocument/2006/relationships/image" Target="../media/image1741.svg"/><Relationship Id="rId79" Type="http://schemas.openxmlformats.org/officeDocument/2006/relationships/image" Target="../media/image190.png"/><Relationship Id="rId87" Type="http://schemas.openxmlformats.org/officeDocument/2006/relationships/image" Target="../media/image194.png"/><Relationship Id="rId5" Type="http://schemas.openxmlformats.org/officeDocument/2006/relationships/image" Target="../media/image153.png"/><Relationship Id="rId61" Type="http://schemas.openxmlformats.org/officeDocument/2006/relationships/image" Target="../media/image181.png"/><Relationship Id="rId82" Type="http://schemas.openxmlformats.org/officeDocument/2006/relationships/image" Target="../media/image1821.svg"/><Relationship Id="rId90" Type="http://schemas.openxmlformats.org/officeDocument/2006/relationships/image" Target="../media/image1901.svg"/><Relationship Id="rId95" Type="http://schemas.openxmlformats.org/officeDocument/2006/relationships/image" Target="../media/image198.png"/><Relationship Id="rId19" Type="http://schemas.openxmlformats.org/officeDocument/2006/relationships/image" Target="../media/image160.png"/><Relationship Id="rId14" Type="http://schemas.openxmlformats.org/officeDocument/2006/relationships/image" Target="../media/image1141.svg"/><Relationship Id="rId22" Type="http://schemas.openxmlformats.org/officeDocument/2006/relationships/image" Target="../media/image1221.svg"/><Relationship Id="rId27" Type="http://schemas.openxmlformats.org/officeDocument/2006/relationships/image" Target="../media/image164.png"/><Relationship Id="rId30" Type="http://schemas.openxmlformats.org/officeDocument/2006/relationships/image" Target="../media/image1301.svg"/><Relationship Id="rId35" Type="http://schemas.openxmlformats.org/officeDocument/2006/relationships/image" Target="../media/image168.png"/><Relationship Id="rId43" Type="http://schemas.openxmlformats.org/officeDocument/2006/relationships/image" Target="../media/image172.png"/><Relationship Id="rId48" Type="http://schemas.openxmlformats.org/officeDocument/2006/relationships/image" Target="../media/image1481.svg"/><Relationship Id="rId56" Type="http://schemas.openxmlformats.org/officeDocument/2006/relationships/image" Target="../media/image1561.svg"/><Relationship Id="rId64" Type="http://schemas.openxmlformats.org/officeDocument/2006/relationships/image" Target="../media/image1641.svg"/><Relationship Id="rId69" Type="http://schemas.openxmlformats.org/officeDocument/2006/relationships/image" Target="../media/image185.png"/><Relationship Id="rId77" Type="http://schemas.openxmlformats.org/officeDocument/2006/relationships/image" Target="../media/image189.png"/><Relationship Id="rId100" Type="http://schemas.openxmlformats.org/officeDocument/2006/relationships/image" Target="../media/image2001.svg"/><Relationship Id="rId8" Type="http://schemas.openxmlformats.org/officeDocument/2006/relationships/image" Target="../media/image1081.svg"/><Relationship Id="rId51" Type="http://schemas.openxmlformats.org/officeDocument/2006/relationships/image" Target="../media/image176.png"/><Relationship Id="rId72" Type="http://schemas.openxmlformats.org/officeDocument/2006/relationships/image" Target="../media/image1721.svg"/><Relationship Id="rId80" Type="http://schemas.openxmlformats.org/officeDocument/2006/relationships/image" Target="../media/image1801.svg"/><Relationship Id="rId85" Type="http://schemas.openxmlformats.org/officeDocument/2006/relationships/image" Target="../media/image193.png"/><Relationship Id="rId93" Type="http://schemas.openxmlformats.org/officeDocument/2006/relationships/image" Target="../media/image197.png"/><Relationship Id="rId98" Type="http://schemas.openxmlformats.org/officeDocument/2006/relationships/image" Target="../media/image1981.svg"/><Relationship Id="rId3" Type="http://schemas.openxmlformats.org/officeDocument/2006/relationships/image" Target="../media/image152.png"/><Relationship Id="rId12" Type="http://schemas.openxmlformats.org/officeDocument/2006/relationships/image" Target="../media/image1121.svg"/><Relationship Id="rId17" Type="http://schemas.openxmlformats.org/officeDocument/2006/relationships/image" Target="../media/image159.png"/><Relationship Id="rId25" Type="http://schemas.openxmlformats.org/officeDocument/2006/relationships/image" Target="../media/image163.png"/><Relationship Id="rId33" Type="http://schemas.openxmlformats.org/officeDocument/2006/relationships/image" Target="../media/image167.png"/><Relationship Id="rId38" Type="http://schemas.openxmlformats.org/officeDocument/2006/relationships/image" Target="../media/image1381.svg"/><Relationship Id="rId46" Type="http://schemas.openxmlformats.org/officeDocument/2006/relationships/image" Target="../media/image1461.svg"/><Relationship Id="rId59" Type="http://schemas.openxmlformats.org/officeDocument/2006/relationships/image" Target="../media/image180.png"/><Relationship Id="rId67" Type="http://schemas.openxmlformats.org/officeDocument/2006/relationships/image" Target="../media/image184.png"/><Relationship Id="rId20" Type="http://schemas.openxmlformats.org/officeDocument/2006/relationships/image" Target="../media/image1201.svg"/><Relationship Id="rId41" Type="http://schemas.openxmlformats.org/officeDocument/2006/relationships/image" Target="../media/image171.png"/><Relationship Id="rId54" Type="http://schemas.openxmlformats.org/officeDocument/2006/relationships/image" Target="../media/image1541.svg"/><Relationship Id="rId62" Type="http://schemas.openxmlformats.org/officeDocument/2006/relationships/image" Target="../media/image1621.svg"/><Relationship Id="rId70" Type="http://schemas.openxmlformats.org/officeDocument/2006/relationships/image" Target="../media/image1701.svg"/><Relationship Id="rId75" Type="http://schemas.openxmlformats.org/officeDocument/2006/relationships/image" Target="../media/image188.png"/><Relationship Id="rId83" Type="http://schemas.openxmlformats.org/officeDocument/2006/relationships/image" Target="../media/image192.png"/><Relationship Id="rId88" Type="http://schemas.openxmlformats.org/officeDocument/2006/relationships/image" Target="../media/image1881.svg"/><Relationship Id="rId91" Type="http://schemas.openxmlformats.org/officeDocument/2006/relationships/image" Target="../media/image196.png"/><Relationship Id="rId96" Type="http://schemas.openxmlformats.org/officeDocument/2006/relationships/image" Target="../media/image1961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61.svg"/><Relationship Id="rId15" Type="http://schemas.openxmlformats.org/officeDocument/2006/relationships/image" Target="../media/image158.png"/><Relationship Id="rId23" Type="http://schemas.openxmlformats.org/officeDocument/2006/relationships/image" Target="../media/image162.png"/><Relationship Id="rId28" Type="http://schemas.openxmlformats.org/officeDocument/2006/relationships/image" Target="../media/image1281.svg"/><Relationship Id="rId36" Type="http://schemas.openxmlformats.org/officeDocument/2006/relationships/image" Target="../media/image1361.svg"/><Relationship Id="rId49" Type="http://schemas.openxmlformats.org/officeDocument/2006/relationships/image" Target="../media/image175.png"/><Relationship Id="rId57" Type="http://schemas.openxmlformats.org/officeDocument/2006/relationships/image" Target="../media/image179.png"/><Relationship Id="rId10" Type="http://schemas.openxmlformats.org/officeDocument/2006/relationships/image" Target="../media/image1101.svg"/><Relationship Id="rId31" Type="http://schemas.openxmlformats.org/officeDocument/2006/relationships/image" Target="../media/image166.png"/><Relationship Id="rId44" Type="http://schemas.openxmlformats.org/officeDocument/2006/relationships/image" Target="../media/image1441.svg"/><Relationship Id="rId52" Type="http://schemas.openxmlformats.org/officeDocument/2006/relationships/image" Target="../media/image1521.svg"/><Relationship Id="rId60" Type="http://schemas.openxmlformats.org/officeDocument/2006/relationships/image" Target="../media/image1601.svg"/><Relationship Id="rId65" Type="http://schemas.openxmlformats.org/officeDocument/2006/relationships/image" Target="../media/image183.png"/><Relationship Id="rId73" Type="http://schemas.openxmlformats.org/officeDocument/2006/relationships/image" Target="../media/image187.png"/><Relationship Id="rId78" Type="http://schemas.openxmlformats.org/officeDocument/2006/relationships/image" Target="../media/image1781.svg"/><Relationship Id="rId81" Type="http://schemas.openxmlformats.org/officeDocument/2006/relationships/image" Target="../media/image191.png"/><Relationship Id="rId86" Type="http://schemas.openxmlformats.org/officeDocument/2006/relationships/image" Target="../media/image1861.svg"/><Relationship Id="rId94" Type="http://schemas.openxmlformats.org/officeDocument/2006/relationships/image" Target="../media/image1941.svg"/><Relationship Id="rId99" Type="http://schemas.openxmlformats.org/officeDocument/2006/relationships/image" Target="../media/image200.png"/><Relationship Id="rId4" Type="http://schemas.openxmlformats.org/officeDocument/2006/relationships/image" Target="../media/image1041.svg"/><Relationship Id="rId9" Type="http://schemas.openxmlformats.org/officeDocument/2006/relationships/image" Target="../media/image155.png"/><Relationship Id="rId13" Type="http://schemas.openxmlformats.org/officeDocument/2006/relationships/image" Target="../media/image157.png"/><Relationship Id="rId18" Type="http://schemas.openxmlformats.org/officeDocument/2006/relationships/image" Target="../media/image1181.svg"/><Relationship Id="rId39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237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Ikoner</a:t>
            </a:r>
            <a:endParaRPr lang="da-DK" dirty="0"/>
          </a:p>
        </p:txBody>
      </p:sp>
      <p:pic>
        <p:nvPicPr>
          <p:cNvPr id="3" name="Graphic 49">
            <a:extLst>
              <a:ext uri="{FF2B5EF4-FFF2-40B4-BE49-F238E27FC236}">
                <a16:creationId xmlns:a16="http://schemas.microsoft.com/office/drawing/2014/main" id="{A30284C0-FD5D-BCE6-A036-57E6AC86B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76" y="2247805"/>
            <a:ext cx="938582" cy="938582"/>
          </a:xfrm>
          <a:prstGeom prst="rect">
            <a:avLst/>
          </a:prstGeom>
        </p:spPr>
      </p:pic>
      <p:pic>
        <p:nvPicPr>
          <p:cNvPr id="4" name="Graphic 51">
            <a:extLst>
              <a:ext uri="{FF2B5EF4-FFF2-40B4-BE49-F238E27FC236}">
                <a16:creationId xmlns:a16="http://schemas.microsoft.com/office/drawing/2014/main" id="{83A3F581-6062-641C-3075-250158B8F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5099" y="2247805"/>
            <a:ext cx="938582" cy="938582"/>
          </a:xfrm>
          <a:prstGeom prst="rect">
            <a:avLst/>
          </a:prstGeom>
        </p:spPr>
      </p:pic>
      <p:pic>
        <p:nvPicPr>
          <p:cNvPr id="5" name="Graphic 53">
            <a:extLst>
              <a:ext uri="{FF2B5EF4-FFF2-40B4-BE49-F238E27FC236}">
                <a16:creationId xmlns:a16="http://schemas.microsoft.com/office/drawing/2014/main" id="{F9971778-FB05-EA4F-5012-FA3320CFB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7823" y="2247805"/>
            <a:ext cx="938582" cy="938582"/>
          </a:xfrm>
          <a:prstGeom prst="rect">
            <a:avLst/>
          </a:prstGeom>
        </p:spPr>
      </p:pic>
      <p:pic>
        <p:nvPicPr>
          <p:cNvPr id="6" name="Graphic 55">
            <a:extLst>
              <a:ext uri="{FF2B5EF4-FFF2-40B4-BE49-F238E27FC236}">
                <a16:creationId xmlns:a16="http://schemas.microsoft.com/office/drawing/2014/main" id="{7887564A-12A7-0B51-9244-F71A3CB10A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40547" y="2247805"/>
            <a:ext cx="938582" cy="938582"/>
          </a:xfrm>
          <a:prstGeom prst="rect">
            <a:avLst/>
          </a:prstGeom>
        </p:spPr>
      </p:pic>
      <p:pic>
        <p:nvPicPr>
          <p:cNvPr id="7" name="Graphic 57">
            <a:extLst>
              <a:ext uri="{FF2B5EF4-FFF2-40B4-BE49-F238E27FC236}">
                <a16:creationId xmlns:a16="http://schemas.microsoft.com/office/drawing/2014/main" id="{0C9659F2-9E15-BB15-22F7-5BA64DFD54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13270" y="2247805"/>
            <a:ext cx="938582" cy="938582"/>
          </a:xfrm>
          <a:prstGeom prst="rect">
            <a:avLst/>
          </a:prstGeom>
        </p:spPr>
      </p:pic>
      <p:pic>
        <p:nvPicPr>
          <p:cNvPr id="8" name="Graphic 59">
            <a:extLst>
              <a:ext uri="{FF2B5EF4-FFF2-40B4-BE49-F238E27FC236}">
                <a16:creationId xmlns:a16="http://schemas.microsoft.com/office/drawing/2014/main" id="{4970C622-9934-EBC1-6C71-F1FD56CBE5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85994" y="2247805"/>
            <a:ext cx="938582" cy="938582"/>
          </a:xfrm>
          <a:prstGeom prst="rect">
            <a:avLst/>
          </a:prstGeom>
        </p:spPr>
      </p:pic>
      <p:pic>
        <p:nvPicPr>
          <p:cNvPr id="9" name="Graphic 61">
            <a:extLst>
              <a:ext uri="{FF2B5EF4-FFF2-40B4-BE49-F238E27FC236}">
                <a16:creationId xmlns:a16="http://schemas.microsoft.com/office/drawing/2014/main" id="{1FB8D898-0AFD-3AD4-F459-2ED8823769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58718" y="2247805"/>
            <a:ext cx="938582" cy="938582"/>
          </a:xfrm>
          <a:prstGeom prst="rect">
            <a:avLst/>
          </a:prstGeom>
        </p:spPr>
      </p:pic>
      <p:pic>
        <p:nvPicPr>
          <p:cNvPr id="10" name="Graphic 63">
            <a:extLst>
              <a:ext uri="{FF2B5EF4-FFF2-40B4-BE49-F238E27FC236}">
                <a16:creationId xmlns:a16="http://schemas.microsoft.com/office/drawing/2014/main" id="{31D0B4CB-87E0-4D1C-1C2F-AFEDB8BD80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31442" y="2247805"/>
            <a:ext cx="938582" cy="938582"/>
          </a:xfrm>
          <a:prstGeom prst="rect">
            <a:avLst/>
          </a:prstGeom>
        </p:spPr>
      </p:pic>
      <p:pic>
        <p:nvPicPr>
          <p:cNvPr id="11" name="Graphic 65">
            <a:extLst>
              <a:ext uri="{FF2B5EF4-FFF2-40B4-BE49-F238E27FC236}">
                <a16:creationId xmlns:a16="http://schemas.microsoft.com/office/drawing/2014/main" id="{DB850FBD-D90E-3DDA-7EEA-4A6EACF901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04166" y="2247805"/>
            <a:ext cx="938582" cy="938582"/>
          </a:xfrm>
          <a:prstGeom prst="rect">
            <a:avLst/>
          </a:prstGeom>
        </p:spPr>
      </p:pic>
      <p:pic>
        <p:nvPicPr>
          <p:cNvPr id="12" name="Graphic 67">
            <a:extLst>
              <a:ext uri="{FF2B5EF4-FFF2-40B4-BE49-F238E27FC236}">
                <a16:creationId xmlns:a16="http://schemas.microsoft.com/office/drawing/2014/main" id="{4F57EB40-8BD7-7C7B-726A-C6C3C58D77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76890" y="2247805"/>
            <a:ext cx="938582" cy="938582"/>
          </a:xfrm>
          <a:prstGeom prst="rect">
            <a:avLst/>
          </a:prstGeom>
        </p:spPr>
      </p:pic>
      <p:pic>
        <p:nvPicPr>
          <p:cNvPr id="13" name="Graphic 69">
            <a:extLst>
              <a:ext uri="{FF2B5EF4-FFF2-40B4-BE49-F238E27FC236}">
                <a16:creationId xmlns:a16="http://schemas.microsoft.com/office/drawing/2014/main" id="{E718C6E0-7A29-9CDA-A851-1A808DB601E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449614" y="2247805"/>
            <a:ext cx="938582" cy="938582"/>
          </a:xfrm>
          <a:prstGeom prst="rect">
            <a:avLst/>
          </a:prstGeom>
        </p:spPr>
      </p:pic>
      <p:pic>
        <p:nvPicPr>
          <p:cNvPr id="14" name="Graphic 71">
            <a:extLst>
              <a:ext uri="{FF2B5EF4-FFF2-40B4-BE49-F238E27FC236}">
                <a16:creationId xmlns:a16="http://schemas.microsoft.com/office/drawing/2014/main" id="{903567E2-E2F1-C5E2-6CC6-B5E4CEE2F6D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22337" y="2247805"/>
            <a:ext cx="938582" cy="938582"/>
          </a:xfrm>
          <a:prstGeom prst="rect">
            <a:avLst/>
          </a:prstGeom>
        </p:spPr>
      </p:pic>
      <p:pic>
        <p:nvPicPr>
          <p:cNvPr id="15" name="Graphic 73">
            <a:extLst>
              <a:ext uri="{FF2B5EF4-FFF2-40B4-BE49-F238E27FC236}">
                <a16:creationId xmlns:a16="http://schemas.microsoft.com/office/drawing/2014/main" id="{2DDD422F-0F43-831A-429B-9E6FDAD850D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195057" y="2413260"/>
            <a:ext cx="673855" cy="673855"/>
          </a:xfrm>
          <a:prstGeom prst="rect">
            <a:avLst/>
          </a:prstGeom>
        </p:spPr>
      </p:pic>
      <p:pic>
        <p:nvPicPr>
          <p:cNvPr id="16" name="Graphic 75">
            <a:extLst>
              <a:ext uri="{FF2B5EF4-FFF2-40B4-BE49-F238E27FC236}">
                <a16:creationId xmlns:a16="http://schemas.microsoft.com/office/drawing/2014/main" id="{159ACA94-21BC-A21A-9C95-D33C57D395B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376" y="3186387"/>
            <a:ext cx="938582" cy="938582"/>
          </a:xfrm>
          <a:prstGeom prst="rect">
            <a:avLst/>
          </a:prstGeom>
        </p:spPr>
      </p:pic>
      <p:pic>
        <p:nvPicPr>
          <p:cNvPr id="17" name="Graphic 77">
            <a:extLst>
              <a:ext uri="{FF2B5EF4-FFF2-40B4-BE49-F238E27FC236}">
                <a16:creationId xmlns:a16="http://schemas.microsoft.com/office/drawing/2014/main" id="{8A5E0E0B-ED11-F925-3485-F427E7EB4F6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573039" y="3186387"/>
            <a:ext cx="938582" cy="938582"/>
          </a:xfrm>
          <a:prstGeom prst="rect">
            <a:avLst/>
          </a:prstGeom>
        </p:spPr>
      </p:pic>
      <p:pic>
        <p:nvPicPr>
          <p:cNvPr id="18" name="Graphic 79">
            <a:extLst>
              <a:ext uri="{FF2B5EF4-FFF2-40B4-BE49-F238E27FC236}">
                <a16:creationId xmlns:a16="http://schemas.microsoft.com/office/drawing/2014/main" id="{A15DB657-F93E-5371-861E-7B12061B76C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423702" y="3186387"/>
            <a:ext cx="938582" cy="938582"/>
          </a:xfrm>
          <a:prstGeom prst="rect">
            <a:avLst/>
          </a:prstGeom>
        </p:spPr>
      </p:pic>
      <p:pic>
        <p:nvPicPr>
          <p:cNvPr id="19" name="Graphic 81">
            <a:extLst>
              <a:ext uri="{FF2B5EF4-FFF2-40B4-BE49-F238E27FC236}">
                <a16:creationId xmlns:a16="http://schemas.microsoft.com/office/drawing/2014/main" id="{8C63AED4-BEF3-3EA3-CE38-2ECF74F0901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274365" y="3186387"/>
            <a:ext cx="938582" cy="938582"/>
          </a:xfrm>
          <a:prstGeom prst="rect">
            <a:avLst/>
          </a:prstGeom>
        </p:spPr>
      </p:pic>
      <p:pic>
        <p:nvPicPr>
          <p:cNvPr id="20" name="Graphic 83">
            <a:extLst>
              <a:ext uri="{FF2B5EF4-FFF2-40B4-BE49-F238E27FC236}">
                <a16:creationId xmlns:a16="http://schemas.microsoft.com/office/drawing/2014/main" id="{E5A701D2-325D-B4A3-CB6D-9A3AAF169B2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125028" y="3186387"/>
            <a:ext cx="938582" cy="938582"/>
          </a:xfrm>
          <a:prstGeom prst="rect">
            <a:avLst/>
          </a:prstGeom>
        </p:spPr>
      </p:pic>
      <p:pic>
        <p:nvPicPr>
          <p:cNvPr id="21" name="Graphic 85">
            <a:extLst>
              <a:ext uri="{FF2B5EF4-FFF2-40B4-BE49-F238E27FC236}">
                <a16:creationId xmlns:a16="http://schemas.microsoft.com/office/drawing/2014/main" id="{18B11AD6-B2F5-0E0C-E656-3FE3BA9770B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975691" y="3186387"/>
            <a:ext cx="938582" cy="938582"/>
          </a:xfrm>
          <a:prstGeom prst="rect">
            <a:avLst/>
          </a:prstGeom>
        </p:spPr>
      </p:pic>
      <p:pic>
        <p:nvPicPr>
          <p:cNvPr id="22" name="Graphic 87">
            <a:extLst>
              <a:ext uri="{FF2B5EF4-FFF2-40B4-BE49-F238E27FC236}">
                <a16:creationId xmlns:a16="http://schemas.microsoft.com/office/drawing/2014/main" id="{667E4660-9784-F030-D944-40A0673FED3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826354" y="3186387"/>
            <a:ext cx="938582" cy="938582"/>
          </a:xfrm>
          <a:prstGeom prst="rect">
            <a:avLst/>
          </a:prstGeom>
        </p:spPr>
      </p:pic>
      <p:pic>
        <p:nvPicPr>
          <p:cNvPr id="23" name="Graphic 89">
            <a:extLst>
              <a:ext uri="{FF2B5EF4-FFF2-40B4-BE49-F238E27FC236}">
                <a16:creationId xmlns:a16="http://schemas.microsoft.com/office/drawing/2014/main" id="{34E50925-6736-AB28-5FF8-485456074F8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677017" y="3186387"/>
            <a:ext cx="938582" cy="938582"/>
          </a:xfrm>
          <a:prstGeom prst="rect">
            <a:avLst/>
          </a:prstGeom>
        </p:spPr>
      </p:pic>
      <p:pic>
        <p:nvPicPr>
          <p:cNvPr id="24" name="Graphic 91">
            <a:extLst>
              <a:ext uri="{FF2B5EF4-FFF2-40B4-BE49-F238E27FC236}">
                <a16:creationId xmlns:a16="http://schemas.microsoft.com/office/drawing/2014/main" id="{779584F1-AB7F-3ED4-20BA-C182ED75AC8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=""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527680" y="3186387"/>
            <a:ext cx="938582" cy="938582"/>
          </a:xfrm>
          <a:prstGeom prst="rect">
            <a:avLst/>
          </a:prstGeom>
        </p:spPr>
      </p:pic>
      <p:pic>
        <p:nvPicPr>
          <p:cNvPr id="25" name="Graphic 93">
            <a:extLst>
              <a:ext uri="{FF2B5EF4-FFF2-40B4-BE49-F238E27FC236}">
                <a16:creationId xmlns:a16="http://schemas.microsoft.com/office/drawing/2014/main" id="{E9556285-0A28-3747-EEB2-5BD05D52707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378343" y="3186387"/>
            <a:ext cx="938582" cy="938582"/>
          </a:xfrm>
          <a:prstGeom prst="rect">
            <a:avLst/>
          </a:prstGeom>
        </p:spPr>
      </p:pic>
      <p:pic>
        <p:nvPicPr>
          <p:cNvPr id="26" name="Graphic 95">
            <a:extLst>
              <a:ext uri="{FF2B5EF4-FFF2-40B4-BE49-F238E27FC236}">
                <a16:creationId xmlns:a16="http://schemas.microsoft.com/office/drawing/2014/main" id="{AAEB53E6-E11C-E16A-DD2B-0EDA67BF2D4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229006" y="3186387"/>
            <a:ext cx="938582" cy="938582"/>
          </a:xfrm>
          <a:prstGeom prst="rect">
            <a:avLst/>
          </a:prstGeom>
        </p:spPr>
      </p:pic>
      <p:pic>
        <p:nvPicPr>
          <p:cNvPr id="27" name="Graphic 97">
            <a:extLst>
              <a:ext uri="{FF2B5EF4-FFF2-40B4-BE49-F238E27FC236}">
                <a16:creationId xmlns:a16="http://schemas.microsoft.com/office/drawing/2014/main" id="{3885C1F2-13F9-B3A2-9D3E-0765D34AA40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=""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079669" y="3186387"/>
            <a:ext cx="938582" cy="938582"/>
          </a:xfrm>
          <a:prstGeom prst="rect">
            <a:avLst/>
          </a:prstGeom>
        </p:spPr>
      </p:pic>
      <p:pic>
        <p:nvPicPr>
          <p:cNvPr id="28" name="Graphic 99">
            <a:extLst>
              <a:ext uri="{FF2B5EF4-FFF2-40B4-BE49-F238E27FC236}">
                <a16:creationId xmlns:a16="http://schemas.microsoft.com/office/drawing/2014/main" id="{9BA77FF4-3263-1E70-A575-4BB1ADE96C1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=""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930330" y="3186387"/>
            <a:ext cx="938582" cy="938582"/>
          </a:xfrm>
          <a:prstGeom prst="rect">
            <a:avLst/>
          </a:prstGeom>
        </p:spPr>
      </p:pic>
      <p:pic>
        <p:nvPicPr>
          <p:cNvPr id="29" name="Graphic 101">
            <a:extLst>
              <a:ext uri="{FF2B5EF4-FFF2-40B4-BE49-F238E27FC236}">
                <a16:creationId xmlns:a16="http://schemas.microsoft.com/office/drawing/2014/main" id="{6D508AF9-D720-D6FB-CEE9-EC19CF1AFD56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=""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22376" y="4234879"/>
            <a:ext cx="938582" cy="938582"/>
          </a:xfrm>
          <a:prstGeom prst="rect">
            <a:avLst/>
          </a:prstGeom>
        </p:spPr>
      </p:pic>
      <p:pic>
        <p:nvPicPr>
          <p:cNvPr id="30" name="Graphic 103">
            <a:extLst>
              <a:ext uri="{FF2B5EF4-FFF2-40B4-BE49-F238E27FC236}">
                <a16:creationId xmlns:a16="http://schemas.microsoft.com/office/drawing/2014/main" id="{AC6F1D06-073A-1EE0-2D71-9E407D38E78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573039" y="4234879"/>
            <a:ext cx="938582" cy="938582"/>
          </a:xfrm>
          <a:prstGeom prst="rect">
            <a:avLst/>
          </a:prstGeom>
        </p:spPr>
      </p:pic>
      <p:pic>
        <p:nvPicPr>
          <p:cNvPr id="31" name="Graphic 105">
            <a:extLst>
              <a:ext uri="{FF2B5EF4-FFF2-40B4-BE49-F238E27FC236}">
                <a16:creationId xmlns:a16="http://schemas.microsoft.com/office/drawing/2014/main" id="{471C193C-2174-DBBF-D0E1-1E6F084D07E9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=""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423702" y="4234879"/>
            <a:ext cx="938582" cy="938582"/>
          </a:xfrm>
          <a:prstGeom prst="rect">
            <a:avLst/>
          </a:prstGeom>
        </p:spPr>
      </p:pic>
      <p:pic>
        <p:nvPicPr>
          <p:cNvPr id="32" name="Graphic 107">
            <a:extLst>
              <a:ext uri="{FF2B5EF4-FFF2-40B4-BE49-F238E27FC236}">
                <a16:creationId xmlns:a16="http://schemas.microsoft.com/office/drawing/2014/main" id="{341D9348-728C-5327-D1AD-2C7906725F2F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=""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274365" y="4234879"/>
            <a:ext cx="938582" cy="938582"/>
          </a:xfrm>
          <a:prstGeom prst="rect">
            <a:avLst/>
          </a:prstGeom>
        </p:spPr>
      </p:pic>
      <p:pic>
        <p:nvPicPr>
          <p:cNvPr id="33" name="Graphic 109">
            <a:extLst>
              <a:ext uri="{FF2B5EF4-FFF2-40B4-BE49-F238E27FC236}">
                <a16:creationId xmlns:a16="http://schemas.microsoft.com/office/drawing/2014/main" id="{CA8627A7-F4B9-B069-B630-78BE0D9B45C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=""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125028" y="4234879"/>
            <a:ext cx="938582" cy="938582"/>
          </a:xfrm>
          <a:prstGeom prst="rect">
            <a:avLst/>
          </a:prstGeom>
        </p:spPr>
      </p:pic>
      <p:pic>
        <p:nvPicPr>
          <p:cNvPr id="34" name="Graphic 111">
            <a:extLst>
              <a:ext uri="{FF2B5EF4-FFF2-40B4-BE49-F238E27FC236}">
                <a16:creationId xmlns:a16="http://schemas.microsoft.com/office/drawing/2014/main" id="{25FE1221-34FC-A68A-8416-9E4F0244B899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=""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975691" y="4234879"/>
            <a:ext cx="938582" cy="938582"/>
          </a:xfrm>
          <a:prstGeom prst="rect">
            <a:avLst/>
          </a:prstGeom>
        </p:spPr>
      </p:pic>
      <p:pic>
        <p:nvPicPr>
          <p:cNvPr id="35" name="Graphic 113">
            <a:extLst>
              <a:ext uri="{FF2B5EF4-FFF2-40B4-BE49-F238E27FC236}">
                <a16:creationId xmlns:a16="http://schemas.microsoft.com/office/drawing/2014/main" id="{6B52F3EB-EE2E-6840-5B37-408608A3B438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=""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826354" y="4234879"/>
            <a:ext cx="938582" cy="938582"/>
          </a:xfrm>
          <a:prstGeom prst="rect">
            <a:avLst/>
          </a:prstGeom>
        </p:spPr>
      </p:pic>
      <p:pic>
        <p:nvPicPr>
          <p:cNvPr id="36" name="Graphic 115">
            <a:extLst>
              <a:ext uri="{FF2B5EF4-FFF2-40B4-BE49-F238E27FC236}">
                <a16:creationId xmlns:a16="http://schemas.microsoft.com/office/drawing/2014/main" id="{BC984F5F-1D6B-F90E-8285-6B2A7354DA7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=""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677017" y="4234879"/>
            <a:ext cx="938582" cy="938582"/>
          </a:xfrm>
          <a:prstGeom prst="rect">
            <a:avLst/>
          </a:prstGeom>
        </p:spPr>
      </p:pic>
      <p:pic>
        <p:nvPicPr>
          <p:cNvPr id="37" name="Graphic 117">
            <a:extLst>
              <a:ext uri="{FF2B5EF4-FFF2-40B4-BE49-F238E27FC236}">
                <a16:creationId xmlns:a16="http://schemas.microsoft.com/office/drawing/2014/main" id="{295B68D9-6A58-756C-9092-341454091A93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=""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527680" y="4234879"/>
            <a:ext cx="938582" cy="938582"/>
          </a:xfrm>
          <a:prstGeom prst="rect">
            <a:avLst/>
          </a:prstGeom>
        </p:spPr>
      </p:pic>
      <p:pic>
        <p:nvPicPr>
          <p:cNvPr id="38" name="Graphic 119">
            <a:extLst>
              <a:ext uri="{FF2B5EF4-FFF2-40B4-BE49-F238E27FC236}">
                <a16:creationId xmlns:a16="http://schemas.microsoft.com/office/drawing/2014/main" id="{EB74C432-BEDB-E659-2AF4-FC4AC3D2A625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=""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78343" y="4234879"/>
            <a:ext cx="938582" cy="938582"/>
          </a:xfrm>
          <a:prstGeom prst="rect">
            <a:avLst/>
          </a:prstGeom>
        </p:spPr>
      </p:pic>
      <p:pic>
        <p:nvPicPr>
          <p:cNvPr id="39" name="Graphic 121">
            <a:extLst>
              <a:ext uri="{FF2B5EF4-FFF2-40B4-BE49-F238E27FC236}">
                <a16:creationId xmlns:a16="http://schemas.microsoft.com/office/drawing/2014/main" id="{82BA4D79-C533-2F9E-EED8-EF9C957B2971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=""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229006" y="4234879"/>
            <a:ext cx="938582" cy="938582"/>
          </a:xfrm>
          <a:prstGeom prst="rect">
            <a:avLst/>
          </a:prstGeom>
        </p:spPr>
      </p:pic>
      <p:pic>
        <p:nvPicPr>
          <p:cNvPr id="40" name="Graphic 123">
            <a:extLst>
              <a:ext uri="{FF2B5EF4-FFF2-40B4-BE49-F238E27FC236}">
                <a16:creationId xmlns:a16="http://schemas.microsoft.com/office/drawing/2014/main" id="{AE792271-B2CC-FA2A-45B5-520B85220437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=""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0079669" y="4234879"/>
            <a:ext cx="938582" cy="938582"/>
          </a:xfrm>
          <a:prstGeom prst="rect">
            <a:avLst/>
          </a:prstGeom>
        </p:spPr>
      </p:pic>
      <p:pic>
        <p:nvPicPr>
          <p:cNvPr id="41" name="Graphic 125">
            <a:extLst>
              <a:ext uri="{FF2B5EF4-FFF2-40B4-BE49-F238E27FC236}">
                <a16:creationId xmlns:a16="http://schemas.microsoft.com/office/drawing/2014/main" id="{F7DB2C50-8B9C-01B2-F801-1CE58891BB07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=""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0930330" y="4234879"/>
            <a:ext cx="938582" cy="938582"/>
          </a:xfrm>
          <a:prstGeom prst="rect">
            <a:avLst/>
          </a:prstGeom>
        </p:spPr>
      </p:pic>
      <p:pic>
        <p:nvPicPr>
          <p:cNvPr id="42" name="Graphic 128">
            <a:extLst>
              <a:ext uri="{FF2B5EF4-FFF2-40B4-BE49-F238E27FC236}">
                <a16:creationId xmlns:a16="http://schemas.microsoft.com/office/drawing/2014/main" id="{3BFC1728-5740-58EA-5773-FCE9C707E32F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=""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882441" y="5173461"/>
            <a:ext cx="938582" cy="938582"/>
          </a:xfrm>
          <a:prstGeom prst="rect">
            <a:avLst/>
          </a:prstGeom>
        </p:spPr>
      </p:pic>
      <p:pic>
        <p:nvPicPr>
          <p:cNvPr id="43" name="Graphic 130">
            <a:extLst>
              <a:ext uri="{FF2B5EF4-FFF2-40B4-BE49-F238E27FC236}">
                <a16:creationId xmlns:a16="http://schemas.microsoft.com/office/drawing/2014/main" id="{C8EFD3AF-D550-2C66-CFDA-18BACDB201D8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=""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1981088" y="5173461"/>
            <a:ext cx="938582" cy="938582"/>
          </a:xfrm>
          <a:prstGeom prst="rect">
            <a:avLst/>
          </a:prstGeom>
        </p:spPr>
      </p:pic>
      <p:pic>
        <p:nvPicPr>
          <p:cNvPr id="44" name="Graphic 132">
            <a:extLst>
              <a:ext uri="{FF2B5EF4-FFF2-40B4-BE49-F238E27FC236}">
                <a16:creationId xmlns:a16="http://schemas.microsoft.com/office/drawing/2014/main" id="{A0D00A1F-529C-4033-C97E-2F27F4D3D7FC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=""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3079735" y="5173461"/>
            <a:ext cx="938582" cy="938582"/>
          </a:xfrm>
          <a:prstGeom prst="rect">
            <a:avLst/>
          </a:prstGeom>
        </p:spPr>
      </p:pic>
      <p:pic>
        <p:nvPicPr>
          <p:cNvPr id="45" name="Graphic 134">
            <a:extLst>
              <a:ext uri="{FF2B5EF4-FFF2-40B4-BE49-F238E27FC236}">
                <a16:creationId xmlns:a16="http://schemas.microsoft.com/office/drawing/2014/main" id="{B660DBB7-84A1-233E-0B18-B798123195BE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=""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178382" y="5173461"/>
            <a:ext cx="938582" cy="938582"/>
          </a:xfrm>
          <a:prstGeom prst="rect">
            <a:avLst/>
          </a:prstGeom>
        </p:spPr>
      </p:pic>
      <p:pic>
        <p:nvPicPr>
          <p:cNvPr id="46" name="Graphic 136">
            <a:extLst>
              <a:ext uri="{FF2B5EF4-FFF2-40B4-BE49-F238E27FC236}">
                <a16:creationId xmlns:a16="http://schemas.microsoft.com/office/drawing/2014/main" id="{15234E08-D8CB-0231-D606-AB312CA454DA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=""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277029" y="5173461"/>
            <a:ext cx="938582" cy="938582"/>
          </a:xfrm>
          <a:prstGeom prst="rect">
            <a:avLst/>
          </a:prstGeom>
        </p:spPr>
      </p:pic>
      <p:pic>
        <p:nvPicPr>
          <p:cNvPr id="47" name="Graphic 138">
            <a:extLst>
              <a:ext uri="{FF2B5EF4-FFF2-40B4-BE49-F238E27FC236}">
                <a16:creationId xmlns:a16="http://schemas.microsoft.com/office/drawing/2014/main" id="{99E0A52C-54A2-3001-6107-432B3331407F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=""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375676" y="5173461"/>
            <a:ext cx="938582" cy="938582"/>
          </a:xfrm>
          <a:prstGeom prst="rect">
            <a:avLst/>
          </a:prstGeom>
        </p:spPr>
      </p:pic>
      <p:pic>
        <p:nvPicPr>
          <p:cNvPr id="48" name="Graphic 140">
            <a:extLst>
              <a:ext uri="{FF2B5EF4-FFF2-40B4-BE49-F238E27FC236}">
                <a16:creationId xmlns:a16="http://schemas.microsoft.com/office/drawing/2014/main" id="{FA50356D-754F-F313-02B9-660DA52C7212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=""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7474323" y="5173461"/>
            <a:ext cx="938582" cy="938582"/>
          </a:xfrm>
          <a:prstGeom prst="rect">
            <a:avLst/>
          </a:prstGeom>
        </p:spPr>
      </p:pic>
      <p:pic>
        <p:nvPicPr>
          <p:cNvPr id="49" name="Graphic 142">
            <a:extLst>
              <a:ext uri="{FF2B5EF4-FFF2-40B4-BE49-F238E27FC236}">
                <a16:creationId xmlns:a16="http://schemas.microsoft.com/office/drawing/2014/main" id="{AE8A5E45-9693-8585-688D-95BA41AA455B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=""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8572969" y="5173461"/>
            <a:ext cx="938582" cy="938582"/>
          </a:xfrm>
          <a:prstGeom prst="rect">
            <a:avLst/>
          </a:prstGeom>
        </p:spPr>
      </p:pic>
      <p:pic>
        <p:nvPicPr>
          <p:cNvPr id="50" name="Graphic 144">
            <a:extLst>
              <a:ext uri="{FF2B5EF4-FFF2-40B4-BE49-F238E27FC236}">
                <a16:creationId xmlns:a16="http://schemas.microsoft.com/office/drawing/2014/main" id="{9637D6BB-52A1-9B36-AA9C-FDDBDA1BDE70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=""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9671616" y="5173461"/>
            <a:ext cx="938582" cy="938582"/>
          </a:xfrm>
          <a:prstGeom prst="rect">
            <a:avLst/>
          </a:prstGeom>
        </p:spPr>
      </p:pic>
      <p:pic>
        <p:nvPicPr>
          <p:cNvPr id="51" name="Graphic 146">
            <a:extLst>
              <a:ext uri="{FF2B5EF4-FFF2-40B4-BE49-F238E27FC236}">
                <a16:creationId xmlns:a16="http://schemas.microsoft.com/office/drawing/2014/main" id="{0E037585-AF80-D9A3-1DD3-8E55A697FCDE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=""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10770263" y="5173461"/>
            <a:ext cx="938582" cy="9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6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Ikoner</a:t>
            </a:r>
            <a:endParaRPr lang="da-DK" dirty="0"/>
          </a:p>
        </p:txBody>
      </p:sp>
      <p:pic>
        <p:nvPicPr>
          <p:cNvPr id="3" name="Graphic 49">
            <a:extLst>
              <a:ext uri="{FF2B5EF4-FFF2-40B4-BE49-F238E27FC236}">
                <a16:creationId xmlns:a16="http://schemas.microsoft.com/office/drawing/2014/main" id="{A30284C0-FD5D-BCE6-A036-57E6AC86B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76" y="2134791"/>
            <a:ext cx="938582" cy="938582"/>
          </a:xfrm>
          <a:prstGeom prst="rect">
            <a:avLst/>
          </a:prstGeom>
        </p:spPr>
      </p:pic>
      <p:pic>
        <p:nvPicPr>
          <p:cNvPr id="4" name="Graphic 51">
            <a:extLst>
              <a:ext uri="{FF2B5EF4-FFF2-40B4-BE49-F238E27FC236}">
                <a16:creationId xmlns:a16="http://schemas.microsoft.com/office/drawing/2014/main" id="{83A3F581-6062-641C-3075-250158B8F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5099" y="2134791"/>
            <a:ext cx="938582" cy="938582"/>
          </a:xfrm>
          <a:prstGeom prst="rect">
            <a:avLst/>
          </a:prstGeom>
        </p:spPr>
      </p:pic>
      <p:pic>
        <p:nvPicPr>
          <p:cNvPr id="5" name="Graphic 53">
            <a:extLst>
              <a:ext uri="{FF2B5EF4-FFF2-40B4-BE49-F238E27FC236}">
                <a16:creationId xmlns:a16="http://schemas.microsoft.com/office/drawing/2014/main" id="{F9971778-FB05-EA4F-5012-FA3320CFB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7823" y="2134791"/>
            <a:ext cx="938582" cy="938582"/>
          </a:xfrm>
          <a:prstGeom prst="rect">
            <a:avLst/>
          </a:prstGeom>
        </p:spPr>
      </p:pic>
      <p:pic>
        <p:nvPicPr>
          <p:cNvPr id="6" name="Graphic 55">
            <a:extLst>
              <a:ext uri="{FF2B5EF4-FFF2-40B4-BE49-F238E27FC236}">
                <a16:creationId xmlns:a16="http://schemas.microsoft.com/office/drawing/2014/main" id="{7887564A-12A7-0B51-9244-F71A3CB10A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40547" y="2134791"/>
            <a:ext cx="938582" cy="938582"/>
          </a:xfrm>
          <a:prstGeom prst="rect">
            <a:avLst/>
          </a:prstGeom>
        </p:spPr>
      </p:pic>
      <p:pic>
        <p:nvPicPr>
          <p:cNvPr id="7" name="Graphic 57">
            <a:extLst>
              <a:ext uri="{FF2B5EF4-FFF2-40B4-BE49-F238E27FC236}">
                <a16:creationId xmlns:a16="http://schemas.microsoft.com/office/drawing/2014/main" id="{0C9659F2-9E15-BB15-22F7-5BA64DFD54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13270" y="2134791"/>
            <a:ext cx="938582" cy="938582"/>
          </a:xfrm>
          <a:prstGeom prst="rect">
            <a:avLst/>
          </a:prstGeom>
        </p:spPr>
      </p:pic>
      <p:pic>
        <p:nvPicPr>
          <p:cNvPr id="8" name="Graphic 59">
            <a:extLst>
              <a:ext uri="{FF2B5EF4-FFF2-40B4-BE49-F238E27FC236}">
                <a16:creationId xmlns:a16="http://schemas.microsoft.com/office/drawing/2014/main" id="{4970C622-9934-EBC1-6C71-F1FD56CBE5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85994" y="2134791"/>
            <a:ext cx="938582" cy="938582"/>
          </a:xfrm>
          <a:prstGeom prst="rect">
            <a:avLst/>
          </a:prstGeom>
        </p:spPr>
      </p:pic>
      <p:pic>
        <p:nvPicPr>
          <p:cNvPr id="9" name="Graphic 61">
            <a:extLst>
              <a:ext uri="{FF2B5EF4-FFF2-40B4-BE49-F238E27FC236}">
                <a16:creationId xmlns:a16="http://schemas.microsoft.com/office/drawing/2014/main" id="{1FB8D898-0AFD-3AD4-F459-2ED8823769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58718" y="2134791"/>
            <a:ext cx="938582" cy="938582"/>
          </a:xfrm>
          <a:prstGeom prst="rect">
            <a:avLst/>
          </a:prstGeom>
        </p:spPr>
      </p:pic>
      <p:pic>
        <p:nvPicPr>
          <p:cNvPr id="10" name="Graphic 63">
            <a:extLst>
              <a:ext uri="{FF2B5EF4-FFF2-40B4-BE49-F238E27FC236}">
                <a16:creationId xmlns:a16="http://schemas.microsoft.com/office/drawing/2014/main" id="{31D0B4CB-87E0-4D1C-1C2F-AFEDB8BD80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31442" y="2134791"/>
            <a:ext cx="938582" cy="938582"/>
          </a:xfrm>
          <a:prstGeom prst="rect">
            <a:avLst/>
          </a:prstGeom>
        </p:spPr>
      </p:pic>
      <p:pic>
        <p:nvPicPr>
          <p:cNvPr id="11" name="Graphic 65">
            <a:extLst>
              <a:ext uri="{FF2B5EF4-FFF2-40B4-BE49-F238E27FC236}">
                <a16:creationId xmlns:a16="http://schemas.microsoft.com/office/drawing/2014/main" id="{DB850FBD-D90E-3DDA-7EEA-4A6EACF901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04166" y="2134791"/>
            <a:ext cx="938582" cy="938582"/>
          </a:xfrm>
          <a:prstGeom prst="rect">
            <a:avLst/>
          </a:prstGeom>
        </p:spPr>
      </p:pic>
      <p:pic>
        <p:nvPicPr>
          <p:cNvPr id="12" name="Graphic 67">
            <a:extLst>
              <a:ext uri="{FF2B5EF4-FFF2-40B4-BE49-F238E27FC236}">
                <a16:creationId xmlns:a16="http://schemas.microsoft.com/office/drawing/2014/main" id="{4F57EB40-8BD7-7C7B-726A-C6C3C58D77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76890" y="2134791"/>
            <a:ext cx="938582" cy="938582"/>
          </a:xfrm>
          <a:prstGeom prst="rect">
            <a:avLst/>
          </a:prstGeom>
        </p:spPr>
      </p:pic>
      <p:pic>
        <p:nvPicPr>
          <p:cNvPr id="13" name="Graphic 69">
            <a:extLst>
              <a:ext uri="{FF2B5EF4-FFF2-40B4-BE49-F238E27FC236}">
                <a16:creationId xmlns:a16="http://schemas.microsoft.com/office/drawing/2014/main" id="{E718C6E0-7A29-9CDA-A851-1A808DB601E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449614" y="2134791"/>
            <a:ext cx="938582" cy="938582"/>
          </a:xfrm>
          <a:prstGeom prst="rect">
            <a:avLst/>
          </a:prstGeom>
        </p:spPr>
      </p:pic>
      <p:pic>
        <p:nvPicPr>
          <p:cNvPr id="14" name="Graphic 71">
            <a:extLst>
              <a:ext uri="{FF2B5EF4-FFF2-40B4-BE49-F238E27FC236}">
                <a16:creationId xmlns:a16="http://schemas.microsoft.com/office/drawing/2014/main" id="{903567E2-E2F1-C5E2-6CC6-B5E4CEE2F6D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22337" y="2134791"/>
            <a:ext cx="938582" cy="938582"/>
          </a:xfrm>
          <a:prstGeom prst="rect">
            <a:avLst/>
          </a:prstGeom>
        </p:spPr>
      </p:pic>
      <p:pic>
        <p:nvPicPr>
          <p:cNvPr id="15" name="Graphic 73">
            <a:extLst>
              <a:ext uri="{FF2B5EF4-FFF2-40B4-BE49-F238E27FC236}">
                <a16:creationId xmlns:a16="http://schemas.microsoft.com/office/drawing/2014/main" id="{2DDD422F-0F43-831A-429B-9E6FDAD850D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195057" y="2300246"/>
            <a:ext cx="673855" cy="673855"/>
          </a:xfrm>
          <a:prstGeom prst="rect">
            <a:avLst/>
          </a:prstGeom>
        </p:spPr>
      </p:pic>
      <p:pic>
        <p:nvPicPr>
          <p:cNvPr id="16" name="Graphic 75">
            <a:extLst>
              <a:ext uri="{FF2B5EF4-FFF2-40B4-BE49-F238E27FC236}">
                <a16:creationId xmlns:a16="http://schemas.microsoft.com/office/drawing/2014/main" id="{159ACA94-21BC-A21A-9C95-D33C57D395B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376" y="3073373"/>
            <a:ext cx="938582" cy="938582"/>
          </a:xfrm>
          <a:prstGeom prst="rect">
            <a:avLst/>
          </a:prstGeom>
        </p:spPr>
      </p:pic>
      <p:pic>
        <p:nvPicPr>
          <p:cNvPr id="17" name="Graphic 77">
            <a:extLst>
              <a:ext uri="{FF2B5EF4-FFF2-40B4-BE49-F238E27FC236}">
                <a16:creationId xmlns:a16="http://schemas.microsoft.com/office/drawing/2014/main" id="{8A5E0E0B-ED11-F925-3485-F427E7EB4F6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573039" y="3073373"/>
            <a:ext cx="938582" cy="938582"/>
          </a:xfrm>
          <a:prstGeom prst="rect">
            <a:avLst/>
          </a:prstGeom>
        </p:spPr>
      </p:pic>
      <p:pic>
        <p:nvPicPr>
          <p:cNvPr id="18" name="Graphic 79">
            <a:extLst>
              <a:ext uri="{FF2B5EF4-FFF2-40B4-BE49-F238E27FC236}">
                <a16:creationId xmlns:a16="http://schemas.microsoft.com/office/drawing/2014/main" id="{A15DB657-F93E-5371-861E-7B12061B76C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423702" y="3073373"/>
            <a:ext cx="938582" cy="938582"/>
          </a:xfrm>
          <a:prstGeom prst="rect">
            <a:avLst/>
          </a:prstGeom>
        </p:spPr>
      </p:pic>
      <p:pic>
        <p:nvPicPr>
          <p:cNvPr id="19" name="Graphic 81">
            <a:extLst>
              <a:ext uri="{FF2B5EF4-FFF2-40B4-BE49-F238E27FC236}">
                <a16:creationId xmlns:a16="http://schemas.microsoft.com/office/drawing/2014/main" id="{8C63AED4-BEF3-3EA3-CE38-2ECF74F0901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274365" y="3073373"/>
            <a:ext cx="938582" cy="938582"/>
          </a:xfrm>
          <a:prstGeom prst="rect">
            <a:avLst/>
          </a:prstGeom>
        </p:spPr>
      </p:pic>
      <p:pic>
        <p:nvPicPr>
          <p:cNvPr id="20" name="Graphic 83">
            <a:extLst>
              <a:ext uri="{FF2B5EF4-FFF2-40B4-BE49-F238E27FC236}">
                <a16:creationId xmlns:a16="http://schemas.microsoft.com/office/drawing/2014/main" id="{E5A701D2-325D-B4A3-CB6D-9A3AAF169B2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125028" y="3073373"/>
            <a:ext cx="938582" cy="938582"/>
          </a:xfrm>
          <a:prstGeom prst="rect">
            <a:avLst/>
          </a:prstGeom>
        </p:spPr>
      </p:pic>
      <p:pic>
        <p:nvPicPr>
          <p:cNvPr id="21" name="Graphic 85">
            <a:extLst>
              <a:ext uri="{FF2B5EF4-FFF2-40B4-BE49-F238E27FC236}">
                <a16:creationId xmlns:a16="http://schemas.microsoft.com/office/drawing/2014/main" id="{18B11AD6-B2F5-0E0C-E656-3FE3BA9770B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975691" y="3073373"/>
            <a:ext cx="938582" cy="938582"/>
          </a:xfrm>
          <a:prstGeom prst="rect">
            <a:avLst/>
          </a:prstGeom>
        </p:spPr>
      </p:pic>
      <p:pic>
        <p:nvPicPr>
          <p:cNvPr id="22" name="Graphic 87">
            <a:extLst>
              <a:ext uri="{FF2B5EF4-FFF2-40B4-BE49-F238E27FC236}">
                <a16:creationId xmlns:a16="http://schemas.microsoft.com/office/drawing/2014/main" id="{667E4660-9784-F030-D944-40A0673FED3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826354" y="3073373"/>
            <a:ext cx="938582" cy="938582"/>
          </a:xfrm>
          <a:prstGeom prst="rect">
            <a:avLst/>
          </a:prstGeom>
        </p:spPr>
      </p:pic>
      <p:pic>
        <p:nvPicPr>
          <p:cNvPr id="23" name="Graphic 89">
            <a:extLst>
              <a:ext uri="{FF2B5EF4-FFF2-40B4-BE49-F238E27FC236}">
                <a16:creationId xmlns:a16="http://schemas.microsoft.com/office/drawing/2014/main" id="{34E50925-6736-AB28-5FF8-485456074F8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677017" y="3073373"/>
            <a:ext cx="938582" cy="938582"/>
          </a:xfrm>
          <a:prstGeom prst="rect">
            <a:avLst/>
          </a:prstGeom>
        </p:spPr>
      </p:pic>
      <p:pic>
        <p:nvPicPr>
          <p:cNvPr id="24" name="Graphic 91">
            <a:extLst>
              <a:ext uri="{FF2B5EF4-FFF2-40B4-BE49-F238E27FC236}">
                <a16:creationId xmlns:a16="http://schemas.microsoft.com/office/drawing/2014/main" id="{779584F1-AB7F-3ED4-20BA-C182ED75AC8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=""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527680" y="3073373"/>
            <a:ext cx="938582" cy="938582"/>
          </a:xfrm>
          <a:prstGeom prst="rect">
            <a:avLst/>
          </a:prstGeom>
        </p:spPr>
      </p:pic>
      <p:pic>
        <p:nvPicPr>
          <p:cNvPr id="25" name="Graphic 93">
            <a:extLst>
              <a:ext uri="{FF2B5EF4-FFF2-40B4-BE49-F238E27FC236}">
                <a16:creationId xmlns:a16="http://schemas.microsoft.com/office/drawing/2014/main" id="{E9556285-0A28-3747-EEB2-5BD05D52707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378343" y="3073373"/>
            <a:ext cx="938582" cy="938582"/>
          </a:xfrm>
          <a:prstGeom prst="rect">
            <a:avLst/>
          </a:prstGeom>
        </p:spPr>
      </p:pic>
      <p:pic>
        <p:nvPicPr>
          <p:cNvPr id="26" name="Graphic 95">
            <a:extLst>
              <a:ext uri="{FF2B5EF4-FFF2-40B4-BE49-F238E27FC236}">
                <a16:creationId xmlns:a16="http://schemas.microsoft.com/office/drawing/2014/main" id="{AAEB53E6-E11C-E16A-DD2B-0EDA67BF2D4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229006" y="3073373"/>
            <a:ext cx="938582" cy="938582"/>
          </a:xfrm>
          <a:prstGeom prst="rect">
            <a:avLst/>
          </a:prstGeom>
        </p:spPr>
      </p:pic>
      <p:pic>
        <p:nvPicPr>
          <p:cNvPr id="27" name="Graphic 97">
            <a:extLst>
              <a:ext uri="{FF2B5EF4-FFF2-40B4-BE49-F238E27FC236}">
                <a16:creationId xmlns:a16="http://schemas.microsoft.com/office/drawing/2014/main" id="{3885C1F2-13F9-B3A2-9D3E-0765D34AA40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=""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079669" y="3073373"/>
            <a:ext cx="938582" cy="938582"/>
          </a:xfrm>
          <a:prstGeom prst="rect">
            <a:avLst/>
          </a:prstGeom>
        </p:spPr>
      </p:pic>
      <p:pic>
        <p:nvPicPr>
          <p:cNvPr id="28" name="Graphic 99">
            <a:extLst>
              <a:ext uri="{FF2B5EF4-FFF2-40B4-BE49-F238E27FC236}">
                <a16:creationId xmlns:a16="http://schemas.microsoft.com/office/drawing/2014/main" id="{9BA77FF4-3263-1E70-A575-4BB1ADE96C1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=""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930330" y="3073373"/>
            <a:ext cx="938582" cy="938582"/>
          </a:xfrm>
          <a:prstGeom prst="rect">
            <a:avLst/>
          </a:prstGeom>
        </p:spPr>
      </p:pic>
      <p:pic>
        <p:nvPicPr>
          <p:cNvPr id="29" name="Graphic 101">
            <a:extLst>
              <a:ext uri="{FF2B5EF4-FFF2-40B4-BE49-F238E27FC236}">
                <a16:creationId xmlns:a16="http://schemas.microsoft.com/office/drawing/2014/main" id="{6D508AF9-D720-D6FB-CEE9-EC19CF1AFD56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=""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22376" y="4121865"/>
            <a:ext cx="938582" cy="938582"/>
          </a:xfrm>
          <a:prstGeom prst="rect">
            <a:avLst/>
          </a:prstGeom>
        </p:spPr>
      </p:pic>
      <p:pic>
        <p:nvPicPr>
          <p:cNvPr id="30" name="Graphic 103">
            <a:extLst>
              <a:ext uri="{FF2B5EF4-FFF2-40B4-BE49-F238E27FC236}">
                <a16:creationId xmlns:a16="http://schemas.microsoft.com/office/drawing/2014/main" id="{AC6F1D06-073A-1EE0-2D71-9E407D38E78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573039" y="4121865"/>
            <a:ext cx="938582" cy="938582"/>
          </a:xfrm>
          <a:prstGeom prst="rect">
            <a:avLst/>
          </a:prstGeom>
        </p:spPr>
      </p:pic>
      <p:pic>
        <p:nvPicPr>
          <p:cNvPr id="31" name="Graphic 105">
            <a:extLst>
              <a:ext uri="{FF2B5EF4-FFF2-40B4-BE49-F238E27FC236}">
                <a16:creationId xmlns:a16="http://schemas.microsoft.com/office/drawing/2014/main" id="{471C193C-2174-DBBF-D0E1-1E6F084D07E9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=""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423702" y="4121865"/>
            <a:ext cx="938582" cy="938582"/>
          </a:xfrm>
          <a:prstGeom prst="rect">
            <a:avLst/>
          </a:prstGeom>
        </p:spPr>
      </p:pic>
      <p:pic>
        <p:nvPicPr>
          <p:cNvPr id="32" name="Graphic 107">
            <a:extLst>
              <a:ext uri="{FF2B5EF4-FFF2-40B4-BE49-F238E27FC236}">
                <a16:creationId xmlns:a16="http://schemas.microsoft.com/office/drawing/2014/main" id="{341D9348-728C-5327-D1AD-2C7906725F2F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=""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274365" y="4121865"/>
            <a:ext cx="938582" cy="938582"/>
          </a:xfrm>
          <a:prstGeom prst="rect">
            <a:avLst/>
          </a:prstGeom>
        </p:spPr>
      </p:pic>
      <p:pic>
        <p:nvPicPr>
          <p:cNvPr id="33" name="Graphic 109">
            <a:extLst>
              <a:ext uri="{FF2B5EF4-FFF2-40B4-BE49-F238E27FC236}">
                <a16:creationId xmlns:a16="http://schemas.microsoft.com/office/drawing/2014/main" id="{CA8627A7-F4B9-B069-B630-78BE0D9B45C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=""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125028" y="4121865"/>
            <a:ext cx="938582" cy="938582"/>
          </a:xfrm>
          <a:prstGeom prst="rect">
            <a:avLst/>
          </a:prstGeom>
        </p:spPr>
      </p:pic>
      <p:pic>
        <p:nvPicPr>
          <p:cNvPr id="34" name="Graphic 111">
            <a:extLst>
              <a:ext uri="{FF2B5EF4-FFF2-40B4-BE49-F238E27FC236}">
                <a16:creationId xmlns:a16="http://schemas.microsoft.com/office/drawing/2014/main" id="{25FE1221-34FC-A68A-8416-9E4F0244B899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=""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975691" y="4121865"/>
            <a:ext cx="938582" cy="938582"/>
          </a:xfrm>
          <a:prstGeom prst="rect">
            <a:avLst/>
          </a:prstGeom>
        </p:spPr>
      </p:pic>
      <p:pic>
        <p:nvPicPr>
          <p:cNvPr id="35" name="Graphic 113">
            <a:extLst>
              <a:ext uri="{FF2B5EF4-FFF2-40B4-BE49-F238E27FC236}">
                <a16:creationId xmlns:a16="http://schemas.microsoft.com/office/drawing/2014/main" id="{6B52F3EB-EE2E-6840-5B37-408608A3B438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=""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826354" y="4121865"/>
            <a:ext cx="938582" cy="938582"/>
          </a:xfrm>
          <a:prstGeom prst="rect">
            <a:avLst/>
          </a:prstGeom>
        </p:spPr>
      </p:pic>
      <p:pic>
        <p:nvPicPr>
          <p:cNvPr id="36" name="Graphic 115">
            <a:extLst>
              <a:ext uri="{FF2B5EF4-FFF2-40B4-BE49-F238E27FC236}">
                <a16:creationId xmlns:a16="http://schemas.microsoft.com/office/drawing/2014/main" id="{BC984F5F-1D6B-F90E-8285-6B2A7354DA7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=""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677017" y="4121865"/>
            <a:ext cx="938582" cy="938582"/>
          </a:xfrm>
          <a:prstGeom prst="rect">
            <a:avLst/>
          </a:prstGeom>
        </p:spPr>
      </p:pic>
      <p:pic>
        <p:nvPicPr>
          <p:cNvPr id="37" name="Graphic 117">
            <a:extLst>
              <a:ext uri="{FF2B5EF4-FFF2-40B4-BE49-F238E27FC236}">
                <a16:creationId xmlns:a16="http://schemas.microsoft.com/office/drawing/2014/main" id="{295B68D9-6A58-756C-9092-341454091A93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=""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527680" y="4121865"/>
            <a:ext cx="938582" cy="938582"/>
          </a:xfrm>
          <a:prstGeom prst="rect">
            <a:avLst/>
          </a:prstGeom>
        </p:spPr>
      </p:pic>
      <p:pic>
        <p:nvPicPr>
          <p:cNvPr id="38" name="Graphic 119">
            <a:extLst>
              <a:ext uri="{FF2B5EF4-FFF2-40B4-BE49-F238E27FC236}">
                <a16:creationId xmlns:a16="http://schemas.microsoft.com/office/drawing/2014/main" id="{EB74C432-BEDB-E659-2AF4-FC4AC3D2A625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=""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78343" y="4121865"/>
            <a:ext cx="938582" cy="938582"/>
          </a:xfrm>
          <a:prstGeom prst="rect">
            <a:avLst/>
          </a:prstGeom>
        </p:spPr>
      </p:pic>
      <p:pic>
        <p:nvPicPr>
          <p:cNvPr id="39" name="Graphic 121">
            <a:extLst>
              <a:ext uri="{FF2B5EF4-FFF2-40B4-BE49-F238E27FC236}">
                <a16:creationId xmlns:a16="http://schemas.microsoft.com/office/drawing/2014/main" id="{82BA4D79-C533-2F9E-EED8-EF9C957B2971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=""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229006" y="4121865"/>
            <a:ext cx="938582" cy="938582"/>
          </a:xfrm>
          <a:prstGeom prst="rect">
            <a:avLst/>
          </a:prstGeom>
        </p:spPr>
      </p:pic>
      <p:pic>
        <p:nvPicPr>
          <p:cNvPr id="40" name="Graphic 123">
            <a:extLst>
              <a:ext uri="{FF2B5EF4-FFF2-40B4-BE49-F238E27FC236}">
                <a16:creationId xmlns:a16="http://schemas.microsoft.com/office/drawing/2014/main" id="{AE792271-B2CC-FA2A-45B5-520B85220437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=""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0079669" y="4121865"/>
            <a:ext cx="938582" cy="938582"/>
          </a:xfrm>
          <a:prstGeom prst="rect">
            <a:avLst/>
          </a:prstGeom>
        </p:spPr>
      </p:pic>
      <p:pic>
        <p:nvPicPr>
          <p:cNvPr id="41" name="Graphic 125">
            <a:extLst>
              <a:ext uri="{FF2B5EF4-FFF2-40B4-BE49-F238E27FC236}">
                <a16:creationId xmlns:a16="http://schemas.microsoft.com/office/drawing/2014/main" id="{F7DB2C50-8B9C-01B2-F801-1CE58891BB07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=""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0930330" y="4121865"/>
            <a:ext cx="938582" cy="938582"/>
          </a:xfrm>
          <a:prstGeom prst="rect">
            <a:avLst/>
          </a:prstGeom>
        </p:spPr>
      </p:pic>
      <p:pic>
        <p:nvPicPr>
          <p:cNvPr id="42" name="Graphic 128">
            <a:extLst>
              <a:ext uri="{FF2B5EF4-FFF2-40B4-BE49-F238E27FC236}">
                <a16:creationId xmlns:a16="http://schemas.microsoft.com/office/drawing/2014/main" id="{3BFC1728-5740-58EA-5773-FCE9C707E32F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=""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882441" y="5060447"/>
            <a:ext cx="938582" cy="938582"/>
          </a:xfrm>
          <a:prstGeom prst="rect">
            <a:avLst/>
          </a:prstGeom>
        </p:spPr>
      </p:pic>
      <p:pic>
        <p:nvPicPr>
          <p:cNvPr id="43" name="Graphic 130">
            <a:extLst>
              <a:ext uri="{FF2B5EF4-FFF2-40B4-BE49-F238E27FC236}">
                <a16:creationId xmlns:a16="http://schemas.microsoft.com/office/drawing/2014/main" id="{C8EFD3AF-D550-2C66-CFDA-18BACDB201D8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=""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1981088" y="5060447"/>
            <a:ext cx="938582" cy="938582"/>
          </a:xfrm>
          <a:prstGeom prst="rect">
            <a:avLst/>
          </a:prstGeom>
        </p:spPr>
      </p:pic>
      <p:pic>
        <p:nvPicPr>
          <p:cNvPr id="44" name="Graphic 132">
            <a:extLst>
              <a:ext uri="{FF2B5EF4-FFF2-40B4-BE49-F238E27FC236}">
                <a16:creationId xmlns:a16="http://schemas.microsoft.com/office/drawing/2014/main" id="{A0D00A1F-529C-4033-C97E-2F27F4D3D7FC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=""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3079735" y="5060447"/>
            <a:ext cx="938582" cy="938582"/>
          </a:xfrm>
          <a:prstGeom prst="rect">
            <a:avLst/>
          </a:prstGeom>
        </p:spPr>
      </p:pic>
      <p:pic>
        <p:nvPicPr>
          <p:cNvPr id="45" name="Graphic 134">
            <a:extLst>
              <a:ext uri="{FF2B5EF4-FFF2-40B4-BE49-F238E27FC236}">
                <a16:creationId xmlns:a16="http://schemas.microsoft.com/office/drawing/2014/main" id="{B660DBB7-84A1-233E-0B18-B798123195BE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=""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178382" y="5060447"/>
            <a:ext cx="938582" cy="938582"/>
          </a:xfrm>
          <a:prstGeom prst="rect">
            <a:avLst/>
          </a:prstGeom>
        </p:spPr>
      </p:pic>
      <p:pic>
        <p:nvPicPr>
          <p:cNvPr id="46" name="Graphic 136">
            <a:extLst>
              <a:ext uri="{FF2B5EF4-FFF2-40B4-BE49-F238E27FC236}">
                <a16:creationId xmlns:a16="http://schemas.microsoft.com/office/drawing/2014/main" id="{15234E08-D8CB-0231-D606-AB312CA454DA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=""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277029" y="5060447"/>
            <a:ext cx="938582" cy="938582"/>
          </a:xfrm>
          <a:prstGeom prst="rect">
            <a:avLst/>
          </a:prstGeom>
        </p:spPr>
      </p:pic>
      <p:pic>
        <p:nvPicPr>
          <p:cNvPr id="47" name="Graphic 138">
            <a:extLst>
              <a:ext uri="{FF2B5EF4-FFF2-40B4-BE49-F238E27FC236}">
                <a16:creationId xmlns:a16="http://schemas.microsoft.com/office/drawing/2014/main" id="{99E0A52C-54A2-3001-6107-432B3331407F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=""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375676" y="5060447"/>
            <a:ext cx="938582" cy="938582"/>
          </a:xfrm>
          <a:prstGeom prst="rect">
            <a:avLst/>
          </a:prstGeom>
        </p:spPr>
      </p:pic>
      <p:pic>
        <p:nvPicPr>
          <p:cNvPr id="48" name="Graphic 140">
            <a:extLst>
              <a:ext uri="{FF2B5EF4-FFF2-40B4-BE49-F238E27FC236}">
                <a16:creationId xmlns:a16="http://schemas.microsoft.com/office/drawing/2014/main" id="{FA50356D-754F-F313-02B9-660DA52C7212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=""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7474323" y="5060447"/>
            <a:ext cx="938582" cy="938582"/>
          </a:xfrm>
          <a:prstGeom prst="rect">
            <a:avLst/>
          </a:prstGeom>
        </p:spPr>
      </p:pic>
      <p:pic>
        <p:nvPicPr>
          <p:cNvPr id="49" name="Graphic 142">
            <a:extLst>
              <a:ext uri="{FF2B5EF4-FFF2-40B4-BE49-F238E27FC236}">
                <a16:creationId xmlns:a16="http://schemas.microsoft.com/office/drawing/2014/main" id="{AE8A5E45-9693-8585-688D-95BA41AA455B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=""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8572969" y="5060447"/>
            <a:ext cx="938582" cy="938582"/>
          </a:xfrm>
          <a:prstGeom prst="rect">
            <a:avLst/>
          </a:prstGeom>
        </p:spPr>
      </p:pic>
      <p:pic>
        <p:nvPicPr>
          <p:cNvPr id="50" name="Graphic 144">
            <a:extLst>
              <a:ext uri="{FF2B5EF4-FFF2-40B4-BE49-F238E27FC236}">
                <a16:creationId xmlns:a16="http://schemas.microsoft.com/office/drawing/2014/main" id="{9637D6BB-52A1-9B36-AA9C-FDDBDA1BDE70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=""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9671616" y="5060447"/>
            <a:ext cx="938582" cy="938582"/>
          </a:xfrm>
          <a:prstGeom prst="rect">
            <a:avLst/>
          </a:prstGeom>
        </p:spPr>
      </p:pic>
      <p:pic>
        <p:nvPicPr>
          <p:cNvPr id="51" name="Graphic 146">
            <a:extLst>
              <a:ext uri="{FF2B5EF4-FFF2-40B4-BE49-F238E27FC236}">
                <a16:creationId xmlns:a16="http://schemas.microsoft.com/office/drawing/2014/main" id="{0E037585-AF80-D9A3-1DD3-8E55A697FCDE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=""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10770263" y="5060447"/>
            <a:ext cx="938582" cy="9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0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Ikoner</a:t>
            </a:r>
            <a:endParaRPr lang="da-DK" dirty="0"/>
          </a:p>
        </p:txBody>
      </p:sp>
      <p:pic>
        <p:nvPicPr>
          <p:cNvPr id="52" name="Graphic 49">
            <a:extLst>
              <a:ext uri="{FF2B5EF4-FFF2-40B4-BE49-F238E27FC236}">
                <a16:creationId xmlns:a16="http://schemas.microsoft.com/office/drawing/2014/main" id="{A30284C0-FD5D-BCE6-A036-57E6AC86B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76" y="2309449"/>
            <a:ext cx="938582" cy="938582"/>
          </a:xfrm>
          <a:prstGeom prst="rect">
            <a:avLst/>
          </a:prstGeom>
        </p:spPr>
      </p:pic>
      <p:pic>
        <p:nvPicPr>
          <p:cNvPr id="53" name="Graphic 51">
            <a:extLst>
              <a:ext uri="{FF2B5EF4-FFF2-40B4-BE49-F238E27FC236}">
                <a16:creationId xmlns:a16="http://schemas.microsoft.com/office/drawing/2014/main" id="{83A3F581-6062-641C-3075-250158B8F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5099" y="2309449"/>
            <a:ext cx="938582" cy="938582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F9971778-FB05-EA4F-5012-FA3320CFB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7823" y="2309449"/>
            <a:ext cx="938582" cy="938582"/>
          </a:xfrm>
          <a:prstGeom prst="rect">
            <a:avLst/>
          </a:prstGeom>
        </p:spPr>
      </p:pic>
      <p:pic>
        <p:nvPicPr>
          <p:cNvPr id="55" name="Graphic 55">
            <a:extLst>
              <a:ext uri="{FF2B5EF4-FFF2-40B4-BE49-F238E27FC236}">
                <a16:creationId xmlns:a16="http://schemas.microsoft.com/office/drawing/2014/main" id="{7887564A-12A7-0B51-9244-F71A3CB10A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40547" y="2309449"/>
            <a:ext cx="938582" cy="938582"/>
          </a:xfrm>
          <a:prstGeom prst="rect">
            <a:avLst/>
          </a:prstGeom>
        </p:spPr>
      </p:pic>
      <p:pic>
        <p:nvPicPr>
          <p:cNvPr id="56" name="Graphic 57">
            <a:extLst>
              <a:ext uri="{FF2B5EF4-FFF2-40B4-BE49-F238E27FC236}">
                <a16:creationId xmlns:a16="http://schemas.microsoft.com/office/drawing/2014/main" id="{0C9659F2-9E15-BB15-22F7-5BA64DFD54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13270" y="2309449"/>
            <a:ext cx="938582" cy="938582"/>
          </a:xfrm>
          <a:prstGeom prst="rect">
            <a:avLst/>
          </a:prstGeom>
        </p:spPr>
      </p:pic>
      <p:pic>
        <p:nvPicPr>
          <p:cNvPr id="57" name="Graphic 59">
            <a:extLst>
              <a:ext uri="{FF2B5EF4-FFF2-40B4-BE49-F238E27FC236}">
                <a16:creationId xmlns:a16="http://schemas.microsoft.com/office/drawing/2014/main" id="{4970C622-9934-EBC1-6C71-F1FD56CBE5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85994" y="2309449"/>
            <a:ext cx="938582" cy="938582"/>
          </a:xfrm>
          <a:prstGeom prst="rect">
            <a:avLst/>
          </a:prstGeom>
        </p:spPr>
      </p:pic>
      <p:pic>
        <p:nvPicPr>
          <p:cNvPr id="58" name="Graphic 61">
            <a:extLst>
              <a:ext uri="{FF2B5EF4-FFF2-40B4-BE49-F238E27FC236}">
                <a16:creationId xmlns:a16="http://schemas.microsoft.com/office/drawing/2014/main" id="{1FB8D898-0AFD-3AD4-F459-2ED8823769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58718" y="2309449"/>
            <a:ext cx="938582" cy="938582"/>
          </a:xfrm>
          <a:prstGeom prst="rect">
            <a:avLst/>
          </a:prstGeom>
        </p:spPr>
      </p:pic>
      <p:pic>
        <p:nvPicPr>
          <p:cNvPr id="59" name="Graphic 63">
            <a:extLst>
              <a:ext uri="{FF2B5EF4-FFF2-40B4-BE49-F238E27FC236}">
                <a16:creationId xmlns:a16="http://schemas.microsoft.com/office/drawing/2014/main" id="{31D0B4CB-87E0-4D1C-1C2F-AFEDB8BD80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31442" y="2309449"/>
            <a:ext cx="938582" cy="938582"/>
          </a:xfrm>
          <a:prstGeom prst="rect">
            <a:avLst/>
          </a:prstGeom>
        </p:spPr>
      </p:pic>
      <p:pic>
        <p:nvPicPr>
          <p:cNvPr id="60" name="Graphic 65">
            <a:extLst>
              <a:ext uri="{FF2B5EF4-FFF2-40B4-BE49-F238E27FC236}">
                <a16:creationId xmlns:a16="http://schemas.microsoft.com/office/drawing/2014/main" id="{DB850FBD-D90E-3DDA-7EEA-4A6EACF901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04166" y="2309449"/>
            <a:ext cx="938582" cy="938582"/>
          </a:xfrm>
          <a:prstGeom prst="rect">
            <a:avLst/>
          </a:prstGeom>
        </p:spPr>
      </p:pic>
      <p:pic>
        <p:nvPicPr>
          <p:cNvPr id="61" name="Graphic 67">
            <a:extLst>
              <a:ext uri="{FF2B5EF4-FFF2-40B4-BE49-F238E27FC236}">
                <a16:creationId xmlns:a16="http://schemas.microsoft.com/office/drawing/2014/main" id="{4F57EB40-8BD7-7C7B-726A-C6C3C58D77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76890" y="2309449"/>
            <a:ext cx="938582" cy="938582"/>
          </a:xfrm>
          <a:prstGeom prst="rect">
            <a:avLst/>
          </a:prstGeom>
        </p:spPr>
      </p:pic>
      <p:pic>
        <p:nvPicPr>
          <p:cNvPr id="62" name="Graphic 69">
            <a:extLst>
              <a:ext uri="{FF2B5EF4-FFF2-40B4-BE49-F238E27FC236}">
                <a16:creationId xmlns:a16="http://schemas.microsoft.com/office/drawing/2014/main" id="{E718C6E0-7A29-9CDA-A851-1A808DB601E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449614" y="2309449"/>
            <a:ext cx="938582" cy="938582"/>
          </a:xfrm>
          <a:prstGeom prst="rect">
            <a:avLst/>
          </a:prstGeom>
        </p:spPr>
      </p:pic>
      <p:pic>
        <p:nvPicPr>
          <p:cNvPr id="63" name="Graphic 71">
            <a:extLst>
              <a:ext uri="{FF2B5EF4-FFF2-40B4-BE49-F238E27FC236}">
                <a16:creationId xmlns:a16="http://schemas.microsoft.com/office/drawing/2014/main" id="{903567E2-E2F1-C5E2-6CC6-B5E4CEE2F6D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22337" y="2309449"/>
            <a:ext cx="938582" cy="938582"/>
          </a:xfrm>
          <a:prstGeom prst="rect">
            <a:avLst/>
          </a:prstGeom>
        </p:spPr>
      </p:pic>
      <p:pic>
        <p:nvPicPr>
          <p:cNvPr id="64" name="Graphic 73">
            <a:extLst>
              <a:ext uri="{FF2B5EF4-FFF2-40B4-BE49-F238E27FC236}">
                <a16:creationId xmlns:a16="http://schemas.microsoft.com/office/drawing/2014/main" id="{2DDD422F-0F43-831A-429B-9E6FDAD850D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195057" y="2474904"/>
            <a:ext cx="673855" cy="673855"/>
          </a:xfrm>
          <a:prstGeom prst="rect">
            <a:avLst/>
          </a:prstGeom>
        </p:spPr>
      </p:pic>
      <p:pic>
        <p:nvPicPr>
          <p:cNvPr id="65" name="Graphic 75">
            <a:extLst>
              <a:ext uri="{FF2B5EF4-FFF2-40B4-BE49-F238E27FC236}">
                <a16:creationId xmlns:a16="http://schemas.microsoft.com/office/drawing/2014/main" id="{159ACA94-21BC-A21A-9C95-D33C57D395B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376" y="3248031"/>
            <a:ext cx="938582" cy="938582"/>
          </a:xfrm>
          <a:prstGeom prst="rect">
            <a:avLst/>
          </a:prstGeom>
        </p:spPr>
      </p:pic>
      <p:pic>
        <p:nvPicPr>
          <p:cNvPr id="66" name="Graphic 77">
            <a:extLst>
              <a:ext uri="{FF2B5EF4-FFF2-40B4-BE49-F238E27FC236}">
                <a16:creationId xmlns:a16="http://schemas.microsoft.com/office/drawing/2014/main" id="{8A5E0E0B-ED11-F925-3485-F427E7EB4F6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573039" y="3248031"/>
            <a:ext cx="938582" cy="938582"/>
          </a:xfrm>
          <a:prstGeom prst="rect">
            <a:avLst/>
          </a:prstGeom>
        </p:spPr>
      </p:pic>
      <p:pic>
        <p:nvPicPr>
          <p:cNvPr id="67" name="Graphic 79">
            <a:extLst>
              <a:ext uri="{FF2B5EF4-FFF2-40B4-BE49-F238E27FC236}">
                <a16:creationId xmlns:a16="http://schemas.microsoft.com/office/drawing/2014/main" id="{A15DB657-F93E-5371-861E-7B12061B76C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423702" y="3248031"/>
            <a:ext cx="938582" cy="938582"/>
          </a:xfrm>
          <a:prstGeom prst="rect">
            <a:avLst/>
          </a:prstGeom>
        </p:spPr>
      </p:pic>
      <p:pic>
        <p:nvPicPr>
          <p:cNvPr id="68" name="Graphic 81">
            <a:extLst>
              <a:ext uri="{FF2B5EF4-FFF2-40B4-BE49-F238E27FC236}">
                <a16:creationId xmlns:a16="http://schemas.microsoft.com/office/drawing/2014/main" id="{8C63AED4-BEF3-3EA3-CE38-2ECF74F0901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274365" y="3248031"/>
            <a:ext cx="938582" cy="938582"/>
          </a:xfrm>
          <a:prstGeom prst="rect">
            <a:avLst/>
          </a:prstGeom>
        </p:spPr>
      </p:pic>
      <p:pic>
        <p:nvPicPr>
          <p:cNvPr id="69" name="Graphic 83">
            <a:extLst>
              <a:ext uri="{FF2B5EF4-FFF2-40B4-BE49-F238E27FC236}">
                <a16:creationId xmlns:a16="http://schemas.microsoft.com/office/drawing/2014/main" id="{E5A701D2-325D-B4A3-CB6D-9A3AAF169B2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125028" y="3248031"/>
            <a:ext cx="938582" cy="938582"/>
          </a:xfrm>
          <a:prstGeom prst="rect">
            <a:avLst/>
          </a:prstGeom>
        </p:spPr>
      </p:pic>
      <p:pic>
        <p:nvPicPr>
          <p:cNvPr id="70" name="Graphic 85">
            <a:extLst>
              <a:ext uri="{FF2B5EF4-FFF2-40B4-BE49-F238E27FC236}">
                <a16:creationId xmlns:a16="http://schemas.microsoft.com/office/drawing/2014/main" id="{18B11AD6-B2F5-0E0C-E656-3FE3BA9770B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975691" y="3248031"/>
            <a:ext cx="938582" cy="938582"/>
          </a:xfrm>
          <a:prstGeom prst="rect">
            <a:avLst/>
          </a:prstGeom>
        </p:spPr>
      </p:pic>
      <p:pic>
        <p:nvPicPr>
          <p:cNvPr id="71" name="Graphic 87">
            <a:extLst>
              <a:ext uri="{FF2B5EF4-FFF2-40B4-BE49-F238E27FC236}">
                <a16:creationId xmlns:a16="http://schemas.microsoft.com/office/drawing/2014/main" id="{667E4660-9784-F030-D944-40A0673FED3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826354" y="3248031"/>
            <a:ext cx="938582" cy="938582"/>
          </a:xfrm>
          <a:prstGeom prst="rect">
            <a:avLst/>
          </a:prstGeom>
        </p:spPr>
      </p:pic>
      <p:pic>
        <p:nvPicPr>
          <p:cNvPr id="72" name="Graphic 89">
            <a:extLst>
              <a:ext uri="{FF2B5EF4-FFF2-40B4-BE49-F238E27FC236}">
                <a16:creationId xmlns:a16="http://schemas.microsoft.com/office/drawing/2014/main" id="{34E50925-6736-AB28-5FF8-485456074F8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677017" y="3248031"/>
            <a:ext cx="938582" cy="938582"/>
          </a:xfrm>
          <a:prstGeom prst="rect">
            <a:avLst/>
          </a:prstGeom>
        </p:spPr>
      </p:pic>
      <p:pic>
        <p:nvPicPr>
          <p:cNvPr id="73" name="Graphic 91">
            <a:extLst>
              <a:ext uri="{FF2B5EF4-FFF2-40B4-BE49-F238E27FC236}">
                <a16:creationId xmlns:a16="http://schemas.microsoft.com/office/drawing/2014/main" id="{779584F1-AB7F-3ED4-20BA-C182ED75AC8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=""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527680" y="3248031"/>
            <a:ext cx="938582" cy="938582"/>
          </a:xfrm>
          <a:prstGeom prst="rect">
            <a:avLst/>
          </a:prstGeom>
        </p:spPr>
      </p:pic>
      <p:pic>
        <p:nvPicPr>
          <p:cNvPr id="74" name="Graphic 93">
            <a:extLst>
              <a:ext uri="{FF2B5EF4-FFF2-40B4-BE49-F238E27FC236}">
                <a16:creationId xmlns:a16="http://schemas.microsoft.com/office/drawing/2014/main" id="{E9556285-0A28-3747-EEB2-5BD05D52707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378343" y="3248031"/>
            <a:ext cx="938582" cy="938582"/>
          </a:xfrm>
          <a:prstGeom prst="rect">
            <a:avLst/>
          </a:prstGeom>
        </p:spPr>
      </p:pic>
      <p:pic>
        <p:nvPicPr>
          <p:cNvPr id="75" name="Graphic 95">
            <a:extLst>
              <a:ext uri="{FF2B5EF4-FFF2-40B4-BE49-F238E27FC236}">
                <a16:creationId xmlns:a16="http://schemas.microsoft.com/office/drawing/2014/main" id="{AAEB53E6-E11C-E16A-DD2B-0EDA67BF2D4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229006" y="3248031"/>
            <a:ext cx="938582" cy="938582"/>
          </a:xfrm>
          <a:prstGeom prst="rect">
            <a:avLst/>
          </a:prstGeom>
        </p:spPr>
      </p:pic>
      <p:pic>
        <p:nvPicPr>
          <p:cNvPr id="76" name="Graphic 97">
            <a:extLst>
              <a:ext uri="{FF2B5EF4-FFF2-40B4-BE49-F238E27FC236}">
                <a16:creationId xmlns:a16="http://schemas.microsoft.com/office/drawing/2014/main" id="{3885C1F2-13F9-B3A2-9D3E-0765D34AA40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=""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079669" y="3248031"/>
            <a:ext cx="938582" cy="938582"/>
          </a:xfrm>
          <a:prstGeom prst="rect">
            <a:avLst/>
          </a:prstGeom>
        </p:spPr>
      </p:pic>
      <p:pic>
        <p:nvPicPr>
          <p:cNvPr id="77" name="Graphic 99">
            <a:extLst>
              <a:ext uri="{FF2B5EF4-FFF2-40B4-BE49-F238E27FC236}">
                <a16:creationId xmlns:a16="http://schemas.microsoft.com/office/drawing/2014/main" id="{9BA77FF4-3263-1E70-A575-4BB1ADE96C1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=""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930330" y="3248031"/>
            <a:ext cx="938582" cy="938582"/>
          </a:xfrm>
          <a:prstGeom prst="rect">
            <a:avLst/>
          </a:prstGeom>
        </p:spPr>
      </p:pic>
      <p:pic>
        <p:nvPicPr>
          <p:cNvPr id="78" name="Graphic 101">
            <a:extLst>
              <a:ext uri="{FF2B5EF4-FFF2-40B4-BE49-F238E27FC236}">
                <a16:creationId xmlns:a16="http://schemas.microsoft.com/office/drawing/2014/main" id="{6D508AF9-D720-D6FB-CEE9-EC19CF1AFD56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=""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22376" y="4296523"/>
            <a:ext cx="938582" cy="938582"/>
          </a:xfrm>
          <a:prstGeom prst="rect">
            <a:avLst/>
          </a:prstGeom>
        </p:spPr>
      </p:pic>
      <p:pic>
        <p:nvPicPr>
          <p:cNvPr id="79" name="Graphic 103">
            <a:extLst>
              <a:ext uri="{FF2B5EF4-FFF2-40B4-BE49-F238E27FC236}">
                <a16:creationId xmlns:a16="http://schemas.microsoft.com/office/drawing/2014/main" id="{AC6F1D06-073A-1EE0-2D71-9E407D38E78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573039" y="4296523"/>
            <a:ext cx="938582" cy="938582"/>
          </a:xfrm>
          <a:prstGeom prst="rect">
            <a:avLst/>
          </a:prstGeom>
        </p:spPr>
      </p:pic>
      <p:pic>
        <p:nvPicPr>
          <p:cNvPr id="80" name="Graphic 105">
            <a:extLst>
              <a:ext uri="{FF2B5EF4-FFF2-40B4-BE49-F238E27FC236}">
                <a16:creationId xmlns:a16="http://schemas.microsoft.com/office/drawing/2014/main" id="{471C193C-2174-DBBF-D0E1-1E6F084D07E9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=""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423702" y="4296523"/>
            <a:ext cx="938582" cy="938582"/>
          </a:xfrm>
          <a:prstGeom prst="rect">
            <a:avLst/>
          </a:prstGeom>
        </p:spPr>
      </p:pic>
      <p:pic>
        <p:nvPicPr>
          <p:cNvPr id="81" name="Graphic 107">
            <a:extLst>
              <a:ext uri="{FF2B5EF4-FFF2-40B4-BE49-F238E27FC236}">
                <a16:creationId xmlns:a16="http://schemas.microsoft.com/office/drawing/2014/main" id="{341D9348-728C-5327-D1AD-2C7906725F2F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=""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274365" y="4296523"/>
            <a:ext cx="938582" cy="938582"/>
          </a:xfrm>
          <a:prstGeom prst="rect">
            <a:avLst/>
          </a:prstGeom>
        </p:spPr>
      </p:pic>
      <p:pic>
        <p:nvPicPr>
          <p:cNvPr id="82" name="Graphic 109">
            <a:extLst>
              <a:ext uri="{FF2B5EF4-FFF2-40B4-BE49-F238E27FC236}">
                <a16:creationId xmlns:a16="http://schemas.microsoft.com/office/drawing/2014/main" id="{CA8627A7-F4B9-B069-B630-78BE0D9B45C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=""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125028" y="4296523"/>
            <a:ext cx="938582" cy="938582"/>
          </a:xfrm>
          <a:prstGeom prst="rect">
            <a:avLst/>
          </a:prstGeom>
        </p:spPr>
      </p:pic>
      <p:pic>
        <p:nvPicPr>
          <p:cNvPr id="83" name="Graphic 111">
            <a:extLst>
              <a:ext uri="{FF2B5EF4-FFF2-40B4-BE49-F238E27FC236}">
                <a16:creationId xmlns:a16="http://schemas.microsoft.com/office/drawing/2014/main" id="{25FE1221-34FC-A68A-8416-9E4F0244B899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=""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975691" y="4296523"/>
            <a:ext cx="938582" cy="938582"/>
          </a:xfrm>
          <a:prstGeom prst="rect">
            <a:avLst/>
          </a:prstGeom>
        </p:spPr>
      </p:pic>
      <p:pic>
        <p:nvPicPr>
          <p:cNvPr id="84" name="Graphic 113">
            <a:extLst>
              <a:ext uri="{FF2B5EF4-FFF2-40B4-BE49-F238E27FC236}">
                <a16:creationId xmlns:a16="http://schemas.microsoft.com/office/drawing/2014/main" id="{6B52F3EB-EE2E-6840-5B37-408608A3B438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=""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826354" y="4296523"/>
            <a:ext cx="938582" cy="938582"/>
          </a:xfrm>
          <a:prstGeom prst="rect">
            <a:avLst/>
          </a:prstGeom>
        </p:spPr>
      </p:pic>
      <p:pic>
        <p:nvPicPr>
          <p:cNvPr id="85" name="Graphic 115">
            <a:extLst>
              <a:ext uri="{FF2B5EF4-FFF2-40B4-BE49-F238E27FC236}">
                <a16:creationId xmlns:a16="http://schemas.microsoft.com/office/drawing/2014/main" id="{BC984F5F-1D6B-F90E-8285-6B2A7354DA7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=""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677017" y="4296523"/>
            <a:ext cx="938582" cy="938582"/>
          </a:xfrm>
          <a:prstGeom prst="rect">
            <a:avLst/>
          </a:prstGeom>
        </p:spPr>
      </p:pic>
      <p:pic>
        <p:nvPicPr>
          <p:cNvPr id="86" name="Graphic 117">
            <a:extLst>
              <a:ext uri="{FF2B5EF4-FFF2-40B4-BE49-F238E27FC236}">
                <a16:creationId xmlns:a16="http://schemas.microsoft.com/office/drawing/2014/main" id="{295B68D9-6A58-756C-9092-341454091A93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=""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527680" y="4296523"/>
            <a:ext cx="938582" cy="938582"/>
          </a:xfrm>
          <a:prstGeom prst="rect">
            <a:avLst/>
          </a:prstGeom>
        </p:spPr>
      </p:pic>
      <p:pic>
        <p:nvPicPr>
          <p:cNvPr id="87" name="Graphic 119">
            <a:extLst>
              <a:ext uri="{FF2B5EF4-FFF2-40B4-BE49-F238E27FC236}">
                <a16:creationId xmlns:a16="http://schemas.microsoft.com/office/drawing/2014/main" id="{EB74C432-BEDB-E659-2AF4-FC4AC3D2A625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=""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78343" y="4296523"/>
            <a:ext cx="938582" cy="938582"/>
          </a:xfrm>
          <a:prstGeom prst="rect">
            <a:avLst/>
          </a:prstGeom>
        </p:spPr>
      </p:pic>
      <p:pic>
        <p:nvPicPr>
          <p:cNvPr id="88" name="Graphic 121">
            <a:extLst>
              <a:ext uri="{FF2B5EF4-FFF2-40B4-BE49-F238E27FC236}">
                <a16:creationId xmlns:a16="http://schemas.microsoft.com/office/drawing/2014/main" id="{82BA4D79-C533-2F9E-EED8-EF9C957B2971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=""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229006" y="4296523"/>
            <a:ext cx="938582" cy="938582"/>
          </a:xfrm>
          <a:prstGeom prst="rect">
            <a:avLst/>
          </a:prstGeom>
        </p:spPr>
      </p:pic>
      <p:pic>
        <p:nvPicPr>
          <p:cNvPr id="89" name="Graphic 123">
            <a:extLst>
              <a:ext uri="{FF2B5EF4-FFF2-40B4-BE49-F238E27FC236}">
                <a16:creationId xmlns:a16="http://schemas.microsoft.com/office/drawing/2014/main" id="{AE792271-B2CC-FA2A-45B5-520B85220437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=""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0079669" y="4296523"/>
            <a:ext cx="938582" cy="938582"/>
          </a:xfrm>
          <a:prstGeom prst="rect">
            <a:avLst/>
          </a:prstGeom>
        </p:spPr>
      </p:pic>
      <p:pic>
        <p:nvPicPr>
          <p:cNvPr id="90" name="Graphic 125">
            <a:extLst>
              <a:ext uri="{FF2B5EF4-FFF2-40B4-BE49-F238E27FC236}">
                <a16:creationId xmlns:a16="http://schemas.microsoft.com/office/drawing/2014/main" id="{F7DB2C50-8B9C-01B2-F801-1CE58891BB07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=""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0930330" y="4296523"/>
            <a:ext cx="938582" cy="938582"/>
          </a:xfrm>
          <a:prstGeom prst="rect">
            <a:avLst/>
          </a:prstGeom>
        </p:spPr>
      </p:pic>
      <p:pic>
        <p:nvPicPr>
          <p:cNvPr id="91" name="Graphic 128">
            <a:extLst>
              <a:ext uri="{FF2B5EF4-FFF2-40B4-BE49-F238E27FC236}">
                <a16:creationId xmlns:a16="http://schemas.microsoft.com/office/drawing/2014/main" id="{3BFC1728-5740-58EA-5773-FCE9C707E32F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=""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882441" y="5235105"/>
            <a:ext cx="938582" cy="938582"/>
          </a:xfrm>
          <a:prstGeom prst="rect">
            <a:avLst/>
          </a:prstGeom>
        </p:spPr>
      </p:pic>
      <p:pic>
        <p:nvPicPr>
          <p:cNvPr id="92" name="Graphic 130">
            <a:extLst>
              <a:ext uri="{FF2B5EF4-FFF2-40B4-BE49-F238E27FC236}">
                <a16:creationId xmlns:a16="http://schemas.microsoft.com/office/drawing/2014/main" id="{C8EFD3AF-D550-2C66-CFDA-18BACDB201D8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=""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1981088" y="5235105"/>
            <a:ext cx="938582" cy="938582"/>
          </a:xfrm>
          <a:prstGeom prst="rect">
            <a:avLst/>
          </a:prstGeom>
        </p:spPr>
      </p:pic>
      <p:pic>
        <p:nvPicPr>
          <p:cNvPr id="93" name="Graphic 132">
            <a:extLst>
              <a:ext uri="{FF2B5EF4-FFF2-40B4-BE49-F238E27FC236}">
                <a16:creationId xmlns:a16="http://schemas.microsoft.com/office/drawing/2014/main" id="{A0D00A1F-529C-4033-C97E-2F27F4D3D7FC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=""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3079735" y="5235105"/>
            <a:ext cx="938582" cy="938582"/>
          </a:xfrm>
          <a:prstGeom prst="rect">
            <a:avLst/>
          </a:prstGeom>
        </p:spPr>
      </p:pic>
      <p:pic>
        <p:nvPicPr>
          <p:cNvPr id="94" name="Graphic 134">
            <a:extLst>
              <a:ext uri="{FF2B5EF4-FFF2-40B4-BE49-F238E27FC236}">
                <a16:creationId xmlns:a16="http://schemas.microsoft.com/office/drawing/2014/main" id="{B660DBB7-84A1-233E-0B18-B798123195BE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=""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178382" y="5235105"/>
            <a:ext cx="938582" cy="938582"/>
          </a:xfrm>
          <a:prstGeom prst="rect">
            <a:avLst/>
          </a:prstGeom>
        </p:spPr>
      </p:pic>
      <p:pic>
        <p:nvPicPr>
          <p:cNvPr id="95" name="Graphic 136">
            <a:extLst>
              <a:ext uri="{FF2B5EF4-FFF2-40B4-BE49-F238E27FC236}">
                <a16:creationId xmlns:a16="http://schemas.microsoft.com/office/drawing/2014/main" id="{15234E08-D8CB-0231-D606-AB312CA454DA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=""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277029" y="5235105"/>
            <a:ext cx="938582" cy="938582"/>
          </a:xfrm>
          <a:prstGeom prst="rect">
            <a:avLst/>
          </a:prstGeom>
        </p:spPr>
      </p:pic>
      <p:pic>
        <p:nvPicPr>
          <p:cNvPr id="96" name="Graphic 138">
            <a:extLst>
              <a:ext uri="{FF2B5EF4-FFF2-40B4-BE49-F238E27FC236}">
                <a16:creationId xmlns:a16="http://schemas.microsoft.com/office/drawing/2014/main" id="{99E0A52C-54A2-3001-6107-432B3331407F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=""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375676" y="5235105"/>
            <a:ext cx="938582" cy="938582"/>
          </a:xfrm>
          <a:prstGeom prst="rect">
            <a:avLst/>
          </a:prstGeom>
        </p:spPr>
      </p:pic>
      <p:pic>
        <p:nvPicPr>
          <p:cNvPr id="97" name="Graphic 140">
            <a:extLst>
              <a:ext uri="{FF2B5EF4-FFF2-40B4-BE49-F238E27FC236}">
                <a16:creationId xmlns:a16="http://schemas.microsoft.com/office/drawing/2014/main" id="{FA50356D-754F-F313-02B9-660DA52C7212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=""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7474323" y="5235105"/>
            <a:ext cx="938582" cy="938582"/>
          </a:xfrm>
          <a:prstGeom prst="rect">
            <a:avLst/>
          </a:prstGeom>
        </p:spPr>
      </p:pic>
      <p:pic>
        <p:nvPicPr>
          <p:cNvPr id="98" name="Graphic 142">
            <a:extLst>
              <a:ext uri="{FF2B5EF4-FFF2-40B4-BE49-F238E27FC236}">
                <a16:creationId xmlns:a16="http://schemas.microsoft.com/office/drawing/2014/main" id="{AE8A5E45-9693-8585-688D-95BA41AA455B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=""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8572969" y="5235105"/>
            <a:ext cx="938582" cy="938582"/>
          </a:xfrm>
          <a:prstGeom prst="rect">
            <a:avLst/>
          </a:prstGeom>
        </p:spPr>
      </p:pic>
      <p:pic>
        <p:nvPicPr>
          <p:cNvPr id="99" name="Graphic 144">
            <a:extLst>
              <a:ext uri="{FF2B5EF4-FFF2-40B4-BE49-F238E27FC236}">
                <a16:creationId xmlns:a16="http://schemas.microsoft.com/office/drawing/2014/main" id="{9637D6BB-52A1-9B36-AA9C-FDDBDA1BDE70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=""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9671616" y="5235105"/>
            <a:ext cx="938582" cy="938582"/>
          </a:xfrm>
          <a:prstGeom prst="rect">
            <a:avLst/>
          </a:prstGeom>
        </p:spPr>
      </p:pic>
      <p:pic>
        <p:nvPicPr>
          <p:cNvPr id="100" name="Graphic 146">
            <a:extLst>
              <a:ext uri="{FF2B5EF4-FFF2-40B4-BE49-F238E27FC236}">
                <a16:creationId xmlns:a16="http://schemas.microsoft.com/office/drawing/2014/main" id="{0E037585-AF80-D9A3-1DD3-8E55A697FCDE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=""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10770263" y="5235105"/>
            <a:ext cx="938582" cy="9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0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Ikoner</a:t>
            </a:r>
            <a:endParaRPr lang="da-DK" dirty="0"/>
          </a:p>
        </p:txBody>
      </p:sp>
      <p:pic>
        <p:nvPicPr>
          <p:cNvPr id="52" name="Graphic 49">
            <a:extLst>
              <a:ext uri="{FF2B5EF4-FFF2-40B4-BE49-F238E27FC236}">
                <a16:creationId xmlns:a16="http://schemas.microsoft.com/office/drawing/2014/main" id="{A30284C0-FD5D-BCE6-A036-57E6AC86B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76" y="2186161"/>
            <a:ext cx="938582" cy="938582"/>
          </a:xfrm>
          <a:prstGeom prst="rect">
            <a:avLst/>
          </a:prstGeom>
        </p:spPr>
      </p:pic>
      <p:pic>
        <p:nvPicPr>
          <p:cNvPr id="53" name="Graphic 51">
            <a:extLst>
              <a:ext uri="{FF2B5EF4-FFF2-40B4-BE49-F238E27FC236}">
                <a16:creationId xmlns:a16="http://schemas.microsoft.com/office/drawing/2014/main" id="{83A3F581-6062-641C-3075-250158B8F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5099" y="2186161"/>
            <a:ext cx="938582" cy="938582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F9971778-FB05-EA4F-5012-FA3320CFB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7823" y="2186161"/>
            <a:ext cx="938582" cy="938582"/>
          </a:xfrm>
          <a:prstGeom prst="rect">
            <a:avLst/>
          </a:prstGeom>
        </p:spPr>
      </p:pic>
      <p:pic>
        <p:nvPicPr>
          <p:cNvPr id="55" name="Graphic 55">
            <a:extLst>
              <a:ext uri="{FF2B5EF4-FFF2-40B4-BE49-F238E27FC236}">
                <a16:creationId xmlns:a16="http://schemas.microsoft.com/office/drawing/2014/main" id="{7887564A-12A7-0B51-9244-F71A3CB10A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40547" y="2186161"/>
            <a:ext cx="938582" cy="938582"/>
          </a:xfrm>
          <a:prstGeom prst="rect">
            <a:avLst/>
          </a:prstGeom>
        </p:spPr>
      </p:pic>
      <p:pic>
        <p:nvPicPr>
          <p:cNvPr id="56" name="Graphic 57">
            <a:extLst>
              <a:ext uri="{FF2B5EF4-FFF2-40B4-BE49-F238E27FC236}">
                <a16:creationId xmlns:a16="http://schemas.microsoft.com/office/drawing/2014/main" id="{0C9659F2-9E15-BB15-22F7-5BA64DFD54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13270" y="2186161"/>
            <a:ext cx="938582" cy="938582"/>
          </a:xfrm>
          <a:prstGeom prst="rect">
            <a:avLst/>
          </a:prstGeom>
        </p:spPr>
      </p:pic>
      <p:pic>
        <p:nvPicPr>
          <p:cNvPr id="57" name="Graphic 59">
            <a:extLst>
              <a:ext uri="{FF2B5EF4-FFF2-40B4-BE49-F238E27FC236}">
                <a16:creationId xmlns:a16="http://schemas.microsoft.com/office/drawing/2014/main" id="{4970C622-9934-EBC1-6C71-F1FD56CBE5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85994" y="2186161"/>
            <a:ext cx="938582" cy="938582"/>
          </a:xfrm>
          <a:prstGeom prst="rect">
            <a:avLst/>
          </a:prstGeom>
        </p:spPr>
      </p:pic>
      <p:pic>
        <p:nvPicPr>
          <p:cNvPr id="58" name="Graphic 61">
            <a:extLst>
              <a:ext uri="{FF2B5EF4-FFF2-40B4-BE49-F238E27FC236}">
                <a16:creationId xmlns:a16="http://schemas.microsoft.com/office/drawing/2014/main" id="{1FB8D898-0AFD-3AD4-F459-2ED8823769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58718" y="2186161"/>
            <a:ext cx="938582" cy="938582"/>
          </a:xfrm>
          <a:prstGeom prst="rect">
            <a:avLst/>
          </a:prstGeom>
        </p:spPr>
      </p:pic>
      <p:pic>
        <p:nvPicPr>
          <p:cNvPr id="59" name="Graphic 63">
            <a:extLst>
              <a:ext uri="{FF2B5EF4-FFF2-40B4-BE49-F238E27FC236}">
                <a16:creationId xmlns:a16="http://schemas.microsoft.com/office/drawing/2014/main" id="{31D0B4CB-87E0-4D1C-1C2F-AFEDB8BD80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31442" y="2186161"/>
            <a:ext cx="938582" cy="938582"/>
          </a:xfrm>
          <a:prstGeom prst="rect">
            <a:avLst/>
          </a:prstGeom>
        </p:spPr>
      </p:pic>
      <p:pic>
        <p:nvPicPr>
          <p:cNvPr id="60" name="Graphic 65">
            <a:extLst>
              <a:ext uri="{FF2B5EF4-FFF2-40B4-BE49-F238E27FC236}">
                <a16:creationId xmlns:a16="http://schemas.microsoft.com/office/drawing/2014/main" id="{DB850FBD-D90E-3DDA-7EEA-4A6EACF901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04166" y="2186161"/>
            <a:ext cx="938582" cy="938582"/>
          </a:xfrm>
          <a:prstGeom prst="rect">
            <a:avLst/>
          </a:prstGeom>
        </p:spPr>
      </p:pic>
      <p:pic>
        <p:nvPicPr>
          <p:cNvPr id="61" name="Graphic 67">
            <a:extLst>
              <a:ext uri="{FF2B5EF4-FFF2-40B4-BE49-F238E27FC236}">
                <a16:creationId xmlns:a16="http://schemas.microsoft.com/office/drawing/2014/main" id="{4F57EB40-8BD7-7C7B-726A-C6C3C58D77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76890" y="2186161"/>
            <a:ext cx="938582" cy="938582"/>
          </a:xfrm>
          <a:prstGeom prst="rect">
            <a:avLst/>
          </a:prstGeom>
        </p:spPr>
      </p:pic>
      <p:pic>
        <p:nvPicPr>
          <p:cNvPr id="62" name="Graphic 69">
            <a:extLst>
              <a:ext uri="{FF2B5EF4-FFF2-40B4-BE49-F238E27FC236}">
                <a16:creationId xmlns:a16="http://schemas.microsoft.com/office/drawing/2014/main" id="{E718C6E0-7A29-9CDA-A851-1A808DB601E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449614" y="2186161"/>
            <a:ext cx="938582" cy="938582"/>
          </a:xfrm>
          <a:prstGeom prst="rect">
            <a:avLst/>
          </a:prstGeom>
        </p:spPr>
      </p:pic>
      <p:pic>
        <p:nvPicPr>
          <p:cNvPr id="63" name="Graphic 71">
            <a:extLst>
              <a:ext uri="{FF2B5EF4-FFF2-40B4-BE49-F238E27FC236}">
                <a16:creationId xmlns:a16="http://schemas.microsoft.com/office/drawing/2014/main" id="{903567E2-E2F1-C5E2-6CC6-B5E4CEE2F6D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22337" y="2186161"/>
            <a:ext cx="938582" cy="938582"/>
          </a:xfrm>
          <a:prstGeom prst="rect">
            <a:avLst/>
          </a:prstGeom>
        </p:spPr>
      </p:pic>
      <p:pic>
        <p:nvPicPr>
          <p:cNvPr id="64" name="Graphic 73">
            <a:extLst>
              <a:ext uri="{FF2B5EF4-FFF2-40B4-BE49-F238E27FC236}">
                <a16:creationId xmlns:a16="http://schemas.microsoft.com/office/drawing/2014/main" id="{2DDD422F-0F43-831A-429B-9E6FDAD850D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195057" y="2351616"/>
            <a:ext cx="673855" cy="673855"/>
          </a:xfrm>
          <a:prstGeom prst="rect">
            <a:avLst/>
          </a:prstGeom>
        </p:spPr>
      </p:pic>
      <p:pic>
        <p:nvPicPr>
          <p:cNvPr id="65" name="Graphic 75">
            <a:extLst>
              <a:ext uri="{FF2B5EF4-FFF2-40B4-BE49-F238E27FC236}">
                <a16:creationId xmlns:a16="http://schemas.microsoft.com/office/drawing/2014/main" id="{159ACA94-21BC-A21A-9C95-D33C57D395B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376" y="3124743"/>
            <a:ext cx="938582" cy="938582"/>
          </a:xfrm>
          <a:prstGeom prst="rect">
            <a:avLst/>
          </a:prstGeom>
        </p:spPr>
      </p:pic>
      <p:pic>
        <p:nvPicPr>
          <p:cNvPr id="66" name="Graphic 77">
            <a:extLst>
              <a:ext uri="{FF2B5EF4-FFF2-40B4-BE49-F238E27FC236}">
                <a16:creationId xmlns:a16="http://schemas.microsoft.com/office/drawing/2014/main" id="{8A5E0E0B-ED11-F925-3485-F427E7EB4F6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573039" y="3124743"/>
            <a:ext cx="938582" cy="938582"/>
          </a:xfrm>
          <a:prstGeom prst="rect">
            <a:avLst/>
          </a:prstGeom>
        </p:spPr>
      </p:pic>
      <p:pic>
        <p:nvPicPr>
          <p:cNvPr id="67" name="Graphic 79">
            <a:extLst>
              <a:ext uri="{FF2B5EF4-FFF2-40B4-BE49-F238E27FC236}">
                <a16:creationId xmlns:a16="http://schemas.microsoft.com/office/drawing/2014/main" id="{A15DB657-F93E-5371-861E-7B12061B76C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423702" y="3124743"/>
            <a:ext cx="938582" cy="938582"/>
          </a:xfrm>
          <a:prstGeom prst="rect">
            <a:avLst/>
          </a:prstGeom>
        </p:spPr>
      </p:pic>
      <p:pic>
        <p:nvPicPr>
          <p:cNvPr id="68" name="Graphic 81">
            <a:extLst>
              <a:ext uri="{FF2B5EF4-FFF2-40B4-BE49-F238E27FC236}">
                <a16:creationId xmlns:a16="http://schemas.microsoft.com/office/drawing/2014/main" id="{8C63AED4-BEF3-3EA3-CE38-2ECF74F0901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274365" y="3124743"/>
            <a:ext cx="938582" cy="938582"/>
          </a:xfrm>
          <a:prstGeom prst="rect">
            <a:avLst/>
          </a:prstGeom>
        </p:spPr>
      </p:pic>
      <p:pic>
        <p:nvPicPr>
          <p:cNvPr id="69" name="Graphic 83">
            <a:extLst>
              <a:ext uri="{FF2B5EF4-FFF2-40B4-BE49-F238E27FC236}">
                <a16:creationId xmlns:a16="http://schemas.microsoft.com/office/drawing/2014/main" id="{E5A701D2-325D-B4A3-CB6D-9A3AAF169B2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125028" y="3124743"/>
            <a:ext cx="938582" cy="938582"/>
          </a:xfrm>
          <a:prstGeom prst="rect">
            <a:avLst/>
          </a:prstGeom>
        </p:spPr>
      </p:pic>
      <p:pic>
        <p:nvPicPr>
          <p:cNvPr id="70" name="Graphic 85">
            <a:extLst>
              <a:ext uri="{FF2B5EF4-FFF2-40B4-BE49-F238E27FC236}">
                <a16:creationId xmlns:a16="http://schemas.microsoft.com/office/drawing/2014/main" id="{18B11AD6-B2F5-0E0C-E656-3FE3BA9770B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975691" y="3124743"/>
            <a:ext cx="938582" cy="938582"/>
          </a:xfrm>
          <a:prstGeom prst="rect">
            <a:avLst/>
          </a:prstGeom>
        </p:spPr>
      </p:pic>
      <p:pic>
        <p:nvPicPr>
          <p:cNvPr id="71" name="Graphic 87">
            <a:extLst>
              <a:ext uri="{FF2B5EF4-FFF2-40B4-BE49-F238E27FC236}">
                <a16:creationId xmlns:a16="http://schemas.microsoft.com/office/drawing/2014/main" id="{667E4660-9784-F030-D944-40A0673FED3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826354" y="3124743"/>
            <a:ext cx="938582" cy="938582"/>
          </a:xfrm>
          <a:prstGeom prst="rect">
            <a:avLst/>
          </a:prstGeom>
        </p:spPr>
      </p:pic>
      <p:pic>
        <p:nvPicPr>
          <p:cNvPr id="72" name="Graphic 89">
            <a:extLst>
              <a:ext uri="{FF2B5EF4-FFF2-40B4-BE49-F238E27FC236}">
                <a16:creationId xmlns:a16="http://schemas.microsoft.com/office/drawing/2014/main" id="{34E50925-6736-AB28-5FF8-485456074F8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677017" y="3124743"/>
            <a:ext cx="938582" cy="938582"/>
          </a:xfrm>
          <a:prstGeom prst="rect">
            <a:avLst/>
          </a:prstGeom>
        </p:spPr>
      </p:pic>
      <p:pic>
        <p:nvPicPr>
          <p:cNvPr id="73" name="Graphic 91">
            <a:extLst>
              <a:ext uri="{FF2B5EF4-FFF2-40B4-BE49-F238E27FC236}">
                <a16:creationId xmlns:a16="http://schemas.microsoft.com/office/drawing/2014/main" id="{779584F1-AB7F-3ED4-20BA-C182ED75AC8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=""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527680" y="3124743"/>
            <a:ext cx="938582" cy="938582"/>
          </a:xfrm>
          <a:prstGeom prst="rect">
            <a:avLst/>
          </a:prstGeom>
        </p:spPr>
      </p:pic>
      <p:pic>
        <p:nvPicPr>
          <p:cNvPr id="74" name="Graphic 93">
            <a:extLst>
              <a:ext uri="{FF2B5EF4-FFF2-40B4-BE49-F238E27FC236}">
                <a16:creationId xmlns:a16="http://schemas.microsoft.com/office/drawing/2014/main" id="{E9556285-0A28-3747-EEB2-5BD05D52707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378343" y="3124743"/>
            <a:ext cx="938582" cy="938582"/>
          </a:xfrm>
          <a:prstGeom prst="rect">
            <a:avLst/>
          </a:prstGeom>
        </p:spPr>
      </p:pic>
      <p:pic>
        <p:nvPicPr>
          <p:cNvPr id="75" name="Graphic 95">
            <a:extLst>
              <a:ext uri="{FF2B5EF4-FFF2-40B4-BE49-F238E27FC236}">
                <a16:creationId xmlns:a16="http://schemas.microsoft.com/office/drawing/2014/main" id="{AAEB53E6-E11C-E16A-DD2B-0EDA67BF2D4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229006" y="3124743"/>
            <a:ext cx="938582" cy="938582"/>
          </a:xfrm>
          <a:prstGeom prst="rect">
            <a:avLst/>
          </a:prstGeom>
        </p:spPr>
      </p:pic>
      <p:pic>
        <p:nvPicPr>
          <p:cNvPr id="76" name="Graphic 97">
            <a:extLst>
              <a:ext uri="{FF2B5EF4-FFF2-40B4-BE49-F238E27FC236}">
                <a16:creationId xmlns:a16="http://schemas.microsoft.com/office/drawing/2014/main" id="{3885C1F2-13F9-B3A2-9D3E-0765D34AA40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=""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079669" y="3124743"/>
            <a:ext cx="938582" cy="938582"/>
          </a:xfrm>
          <a:prstGeom prst="rect">
            <a:avLst/>
          </a:prstGeom>
        </p:spPr>
      </p:pic>
      <p:pic>
        <p:nvPicPr>
          <p:cNvPr id="77" name="Graphic 99">
            <a:extLst>
              <a:ext uri="{FF2B5EF4-FFF2-40B4-BE49-F238E27FC236}">
                <a16:creationId xmlns:a16="http://schemas.microsoft.com/office/drawing/2014/main" id="{9BA77FF4-3263-1E70-A575-4BB1ADE96C1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=""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930330" y="3124743"/>
            <a:ext cx="938582" cy="938582"/>
          </a:xfrm>
          <a:prstGeom prst="rect">
            <a:avLst/>
          </a:prstGeom>
        </p:spPr>
      </p:pic>
      <p:pic>
        <p:nvPicPr>
          <p:cNvPr id="78" name="Graphic 101">
            <a:extLst>
              <a:ext uri="{FF2B5EF4-FFF2-40B4-BE49-F238E27FC236}">
                <a16:creationId xmlns:a16="http://schemas.microsoft.com/office/drawing/2014/main" id="{6D508AF9-D720-D6FB-CEE9-EC19CF1AFD56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=""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22376" y="4173235"/>
            <a:ext cx="938582" cy="938582"/>
          </a:xfrm>
          <a:prstGeom prst="rect">
            <a:avLst/>
          </a:prstGeom>
        </p:spPr>
      </p:pic>
      <p:pic>
        <p:nvPicPr>
          <p:cNvPr id="79" name="Graphic 103">
            <a:extLst>
              <a:ext uri="{FF2B5EF4-FFF2-40B4-BE49-F238E27FC236}">
                <a16:creationId xmlns:a16="http://schemas.microsoft.com/office/drawing/2014/main" id="{AC6F1D06-073A-1EE0-2D71-9E407D38E78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573039" y="4173235"/>
            <a:ext cx="938582" cy="938582"/>
          </a:xfrm>
          <a:prstGeom prst="rect">
            <a:avLst/>
          </a:prstGeom>
        </p:spPr>
      </p:pic>
      <p:pic>
        <p:nvPicPr>
          <p:cNvPr id="80" name="Graphic 105">
            <a:extLst>
              <a:ext uri="{FF2B5EF4-FFF2-40B4-BE49-F238E27FC236}">
                <a16:creationId xmlns:a16="http://schemas.microsoft.com/office/drawing/2014/main" id="{471C193C-2174-DBBF-D0E1-1E6F084D07E9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=""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423702" y="4173235"/>
            <a:ext cx="938582" cy="938582"/>
          </a:xfrm>
          <a:prstGeom prst="rect">
            <a:avLst/>
          </a:prstGeom>
        </p:spPr>
      </p:pic>
      <p:pic>
        <p:nvPicPr>
          <p:cNvPr id="81" name="Graphic 107">
            <a:extLst>
              <a:ext uri="{FF2B5EF4-FFF2-40B4-BE49-F238E27FC236}">
                <a16:creationId xmlns:a16="http://schemas.microsoft.com/office/drawing/2014/main" id="{341D9348-728C-5327-D1AD-2C7906725F2F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=""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274365" y="4173235"/>
            <a:ext cx="938582" cy="938582"/>
          </a:xfrm>
          <a:prstGeom prst="rect">
            <a:avLst/>
          </a:prstGeom>
        </p:spPr>
      </p:pic>
      <p:pic>
        <p:nvPicPr>
          <p:cNvPr id="82" name="Graphic 109">
            <a:extLst>
              <a:ext uri="{FF2B5EF4-FFF2-40B4-BE49-F238E27FC236}">
                <a16:creationId xmlns:a16="http://schemas.microsoft.com/office/drawing/2014/main" id="{CA8627A7-F4B9-B069-B630-78BE0D9B45C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=""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125028" y="4173235"/>
            <a:ext cx="938582" cy="938582"/>
          </a:xfrm>
          <a:prstGeom prst="rect">
            <a:avLst/>
          </a:prstGeom>
        </p:spPr>
      </p:pic>
      <p:pic>
        <p:nvPicPr>
          <p:cNvPr id="83" name="Graphic 111">
            <a:extLst>
              <a:ext uri="{FF2B5EF4-FFF2-40B4-BE49-F238E27FC236}">
                <a16:creationId xmlns:a16="http://schemas.microsoft.com/office/drawing/2014/main" id="{25FE1221-34FC-A68A-8416-9E4F0244B899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=""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975691" y="4173235"/>
            <a:ext cx="938582" cy="938582"/>
          </a:xfrm>
          <a:prstGeom prst="rect">
            <a:avLst/>
          </a:prstGeom>
        </p:spPr>
      </p:pic>
      <p:pic>
        <p:nvPicPr>
          <p:cNvPr id="84" name="Graphic 113">
            <a:extLst>
              <a:ext uri="{FF2B5EF4-FFF2-40B4-BE49-F238E27FC236}">
                <a16:creationId xmlns:a16="http://schemas.microsoft.com/office/drawing/2014/main" id="{6B52F3EB-EE2E-6840-5B37-408608A3B438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=""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826354" y="4173235"/>
            <a:ext cx="938582" cy="938582"/>
          </a:xfrm>
          <a:prstGeom prst="rect">
            <a:avLst/>
          </a:prstGeom>
        </p:spPr>
      </p:pic>
      <p:pic>
        <p:nvPicPr>
          <p:cNvPr id="85" name="Graphic 115">
            <a:extLst>
              <a:ext uri="{FF2B5EF4-FFF2-40B4-BE49-F238E27FC236}">
                <a16:creationId xmlns:a16="http://schemas.microsoft.com/office/drawing/2014/main" id="{BC984F5F-1D6B-F90E-8285-6B2A7354DA7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=""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677017" y="4173235"/>
            <a:ext cx="938582" cy="938582"/>
          </a:xfrm>
          <a:prstGeom prst="rect">
            <a:avLst/>
          </a:prstGeom>
        </p:spPr>
      </p:pic>
      <p:pic>
        <p:nvPicPr>
          <p:cNvPr id="86" name="Graphic 117">
            <a:extLst>
              <a:ext uri="{FF2B5EF4-FFF2-40B4-BE49-F238E27FC236}">
                <a16:creationId xmlns:a16="http://schemas.microsoft.com/office/drawing/2014/main" id="{295B68D9-6A58-756C-9092-341454091A93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=""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527680" y="4173235"/>
            <a:ext cx="938582" cy="938582"/>
          </a:xfrm>
          <a:prstGeom prst="rect">
            <a:avLst/>
          </a:prstGeom>
        </p:spPr>
      </p:pic>
      <p:pic>
        <p:nvPicPr>
          <p:cNvPr id="87" name="Graphic 119">
            <a:extLst>
              <a:ext uri="{FF2B5EF4-FFF2-40B4-BE49-F238E27FC236}">
                <a16:creationId xmlns:a16="http://schemas.microsoft.com/office/drawing/2014/main" id="{EB74C432-BEDB-E659-2AF4-FC4AC3D2A625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=""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78343" y="4173235"/>
            <a:ext cx="938582" cy="938582"/>
          </a:xfrm>
          <a:prstGeom prst="rect">
            <a:avLst/>
          </a:prstGeom>
        </p:spPr>
      </p:pic>
      <p:pic>
        <p:nvPicPr>
          <p:cNvPr id="88" name="Graphic 121">
            <a:extLst>
              <a:ext uri="{FF2B5EF4-FFF2-40B4-BE49-F238E27FC236}">
                <a16:creationId xmlns:a16="http://schemas.microsoft.com/office/drawing/2014/main" id="{82BA4D79-C533-2F9E-EED8-EF9C957B2971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=""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229006" y="4173235"/>
            <a:ext cx="938582" cy="938582"/>
          </a:xfrm>
          <a:prstGeom prst="rect">
            <a:avLst/>
          </a:prstGeom>
        </p:spPr>
      </p:pic>
      <p:pic>
        <p:nvPicPr>
          <p:cNvPr id="89" name="Graphic 123">
            <a:extLst>
              <a:ext uri="{FF2B5EF4-FFF2-40B4-BE49-F238E27FC236}">
                <a16:creationId xmlns:a16="http://schemas.microsoft.com/office/drawing/2014/main" id="{AE792271-B2CC-FA2A-45B5-520B85220437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=""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0079669" y="4173235"/>
            <a:ext cx="938582" cy="938582"/>
          </a:xfrm>
          <a:prstGeom prst="rect">
            <a:avLst/>
          </a:prstGeom>
        </p:spPr>
      </p:pic>
      <p:pic>
        <p:nvPicPr>
          <p:cNvPr id="90" name="Graphic 125">
            <a:extLst>
              <a:ext uri="{FF2B5EF4-FFF2-40B4-BE49-F238E27FC236}">
                <a16:creationId xmlns:a16="http://schemas.microsoft.com/office/drawing/2014/main" id="{F7DB2C50-8B9C-01B2-F801-1CE58891BB07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=""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0930330" y="4173235"/>
            <a:ext cx="938582" cy="938582"/>
          </a:xfrm>
          <a:prstGeom prst="rect">
            <a:avLst/>
          </a:prstGeom>
        </p:spPr>
      </p:pic>
      <p:pic>
        <p:nvPicPr>
          <p:cNvPr id="91" name="Graphic 128">
            <a:extLst>
              <a:ext uri="{FF2B5EF4-FFF2-40B4-BE49-F238E27FC236}">
                <a16:creationId xmlns:a16="http://schemas.microsoft.com/office/drawing/2014/main" id="{3BFC1728-5740-58EA-5773-FCE9C707E32F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=""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882441" y="5111817"/>
            <a:ext cx="938582" cy="938582"/>
          </a:xfrm>
          <a:prstGeom prst="rect">
            <a:avLst/>
          </a:prstGeom>
        </p:spPr>
      </p:pic>
      <p:pic>
        <p:nvPicPr>
          <p:cNvPr id="92" name="Graphic 130">
            <a:extLst>
              <a:ext uri="{FF2B5EF4-FFF2-40B4-BE49-F238E27FC236}">
                <a16:creationId xmlns:a16="http://schemas.microsoft.com/office/drawing/2014/main" id="{C8EFD3AF-D550-2C66-CFDA-18BACDB201D8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=""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1981088" y="5111817"/>
            <a:ext cx="938582" cy="938582"/>
          </a:xfrm>
          <a:prstGeom prst="rect">
            <a:avLst/>
          </a:prstGeom>
        </p:spPr>
      </p:pic>
      <p:pic>
        <p:nvPicPr>
          <p:cNvPr id="93" name="Graphic 132">
            <a:extLst>
              <a:ext uri="{FF2B5EF4-FFF2-40B4-BE49-F238E27FC236}">
                <a16:creationId xmlns:a16="http://schemas.microsoft.com/office/drawing/2014/main" id="{A0D00A1F-529C-4033-C97E-2F27F4D3D7FC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=""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3079735" y="5111817"/>
            <a:ext cx="938582" cy="938582"/>
          </a:xfrm>
          <a:prstGeom prst="rect">
            <a:avLst/>
          </a:prstGeom>
        </p:spPr>
      </p:pic>
      <p:pic>
        <p:nvPicPr>
          <p:cNvPr id="94" name="Graphic 134">
            <a:extLst>
              <a:ext uri="{FF2B5EF4-FFF2-40B4-BE49-F238E27FC236}">
                <a16:creationId xmlns:a16="http://schemas.microsoft.com/office/drawing/2014/main" id="{B660DBB7-84A1-233E-0B18-B798123195BE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=""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178382" y="5111817"/>
            <a:ext cx="938582" cy="938582"/>
          </a:xfrm>
          <a:prstGeom prst="rect">
            <a:avLst/>
          </a:prstGeom>
        </p:spPr>
      </p:pic>
      <p:pic>
        <p:nvPicPr>
          <p:cNvPr id="95" name="Graphic 136">
            <a:extLst>
              <a:ext uri="{FF2B5EF4-FFF2-40B4-BE49-F238E27FC236}">
                <a16:creationId xmlns:a16="http://schemas.microsoft.com/office/drawing/2014/main" id="{15234E08-D8CB-0231-D606-AB312CA454DA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=""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277029" y="5111817"/>
            <a:ext cx="938582" cy="938582"/>
          </a:xfrm>
          <a:prstGeom prst="rect">
            <a:avLst/>
          </a:prstGeom>
        </p:spPr>
      </p:pic>
      <p:pic>
        <p:nvPicPr>
          <p:cNvPr id="96" name="Graphic 138">
            <a:extLst>
              <a:ext uri="{FF2B5EF4-FFF2-40B4-BE49-F238E27FC236}">
                <a16:creationId xmlns:a16="http://schemas.microsoft.com/office/drawing/2014/main" id="{99E0A52C-54A2-3001-6107-432B3331407F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=""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375676" y="5111817"/>
            <a:ext cx="938582" cy="938582"/>
          </a:xfrm>
          <a:prstGeom prst="rect">
            <a:avLst/>
          </a:prstGeom>
        </p:spPr>
      </p:pic>
      <p:pic>
        <p:nvPicPr>
          <p:cNvPr id="97" name="Graphic 140">
            <a:extLst>
              <a:ext uri="{FF2B5EF4-FFF2-40B4-BE49-F238E27FC236}">
                <a16:creationId xmlns:a16="http://schemas.microsoft.com/office/drawing/2014/main" id="{FA50356D-754F-F313-02B9-660DA52C7212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=""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7474323" y="5111817"/>
            <a:ext cx="938582" cy="938582"/>
          </a:xfrm>
          <a:prstGeom prst="rect">
            <a:avLst/>
          </a:prstGeom>
        </p:spPr>
      </p:pic>
      <p:pic>
        <p:nvPicPr>
          <p:cNvPr id="98" name="Graphic 142">
            <a:extLst>
              <a:ext uri="{FF2B5EF4-FFF2-40B4-BE49-F238E27FC236}">
                <a16:creationId xmlns:a16="http://schemas.microsoft.com/office/drawing/2014/main" id="{AE8A5E45-9693-8585-688D-95BA41AA455B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=""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8572969" y="5111817"/>
            <a:ext cx="938582" cy="938582"/>
          </a:xfrm>
          <a:prstGeom prst="rect">
            <a:avLst/>
          </a:prstGeom>
        </p:spPr>
      </p:pic>
      <p:pic>
        <p:nvPicPr>
          <p:cNvPr id="99" name="Graphic 144">
            <a:extLst>
              <a:ext uri="{FF2B5EF4-FFF2-40B4-BE49-F238E27FC236}">
                <a16:creationId xmlns:a16="http://schemas.microsoft.com/office/drawing/2014/main" id="{9637D6BB-52A1-9B36-AA9C-FDDBDA1BDE70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=""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9671616" y="5111817"/>
            <a:ext cx="938582" cy="938582"/>
          </a:xfrm>
          <a:prstGeom prst="rect">
            <a:avLst/>
          </a:prstGeom>
        </p:spPr>
      </p:pic>
      <p:pic>
        <p:nvPicPr>
          <p:cNvPr id="100" name="Graphic 146">
            <a:extLst>
              <a:ext uri="{FF2B5EF4-FFF2-40B4-BE49-F238E27FC236}">
                <a16:creationId xmlns:a16="http://schemas.microsoft.com/office/drawing/2014/main" id="{0E037585-AF80-D9A3-1DD3-8E55A697FCDE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=""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10770263" y="5111817"/>
            <a:ext cx="938582" cy="9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5895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42963" y="874443"/>
            <a:ext cx="8199437" cy="665019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Tips til din præsentation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785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Pause</a:t>
            </a:r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5871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</a:t>
            </a:r>
            <a:endParaRPr lang="da-DK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91633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Ikoner </a:t>
            </a:r>
            <a:endParaRPr lang="da-DK" dirty="0"/>
          </a:p>
        </p:txBody>
      </p:sp>
      <p:pic>
        <p:nvPicPr>
          <p:cNvPr id="150" name="Graphic 49">
            <a:extLst>
              <a:ext uri="{FF2B5EF4-FFF2-40B4-BE49-F238E27FC236}">
                <a16:creationId xmlns:a16="http://schemas.microsoft.com/office/drawing/2014/main" id="{A30284C0-FD5D-BCE6-A036-57E6AC86B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376" y="2114243"/>
            <a:ext cx="938582" cy="938582"/>
          </a:xfrm>
          <a:prstGeom prst="rect">
            <a:avLst/>
          </a:prstGeom>
        </p:spPr>
      </p:pic>
      <p:pic>
        <p:nvPicPr>
          <p:cNvPr id="151" name="Graphic 51">
            <a:extLst>
              <a:ext uri="{FF2B5EF4-FFF2-40B4-BE49-F238E27FC236}">
                <a16:creationId xmlns:a16="http://schemas.microsoft.com/office/drawing/2014/main" id="{83A3F581-6062-641C-3075-250158B8F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5099" y="2114243"/>
            <a:ext cx="938582" cy="938582"/>
          </a:xfrm>
          <a:prstGeom prst="rect">
            <a:avLst/>
          </a:prstGeom>
        </p:spPr>
      </p:pic>
      <p:pic>
        <p:nvPicPr>
          <p:cNvPr id="152" name="Graphic 53">
            <a:extLst>
              <a:ext uri="{FF2B5EF4-FFF2-40B4-BE49-F238E27FC236}">
                <a16:creationId xmlns:a16="http://schemas.microsoft.com/office/drawing/2014/main" id="{F9971778-FB05-EA4F-5012-FA3320CFB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7823" y="2114243"/>
            <a:ext cx="938582" cy="938582"/>
          </a:xfrm>
          <a:prstGeom prst="rect">
            <a:avLst/>
          </a:prstGeom>
        </p:spPr>
      </p:pic>
      <p:pic>
        <p:nvPicPr>
          <p:cNvPr id="153" name="Graphic 55">
            <a:extLst>
              <a:ext uri="{FF2B5EF4-FFF2-40B4-BE49-F238E27FC236}">
                <a16:creationId xmlns:a16="http://schemas.microsoft.com/office/drawing/2014/main" id="{7887564A-12A7-0B51-9244-F71A3CB10A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40547" y="2114243"/>
            <a:ext cx="938582" cy="938582"/>
          </a:xfrm>
          <a:prstGeom prst="rect">
            <a:avLst/>
          </a:prstGeom>
        </p:spPr>
      </p:pic>
      <p:pic>
        <p:nvPicPr>
          <p:cNvPr id="154" name="Graphic 57">
            <a:extLst>
              <a:ext uri="{FF2B5EF4-FFF2-40B4-BE49-F238E27FC236}">
                <a16:creationId xmlns:a16="http://schemas.microsoft.com/office/drawing/2014/main" id="{0C9659F2-9E15-BB15-22F7-5BA64DFD54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13270" y="2114243"/>
            <a:ext cx="938582" cy="938582"/>
          </a:xfrm>
          <a:prstGeom prst="rect">
            <a:avLst/>
          </a:prstGeom>
        </p:spPr>
      </p:pic>
      <p:pic>
        <p:nvPicPr>
          <p:cNvPr id="155" name="Graphic 59">
            <a:extLst>
              <a:ext uri="{FF2B5EF4-FFF2-40B4-BE49-F238E27FC236}">
                <a16:creationId xmlns:a16="http://schemas.microsoft.com/office/drawing/2014/main" id="{4970C622-9934-EBC1-6C71-F1FD56CBE5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85994" y="2114243"/>
            <a:ext cx="938582" cy="938582"/>
          </a:xfrm>
          <a:prstGeom prst="rect">
            <a:avLst/>
          </a:prstGeom>
        </p:spPr>
      </p:pic>
      <p:pic>
        <p:nvPicPr>
          <p:cNvPr id="156" name="Graphic 61">
            <a:extLst>
              <a:ext uri="{FF2B5EF4-FFF2-40B4-BE49-F238E27FC236}">
                <a16:creationId xmlns:a16="http://schemas.microsoft.com/office/drawing/2014/main" id="{1FB8D898-0AFD-3AD4-F459-2ED8823769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58718" y="2114243"/>
            <a:ext cx="938582" cy="938582"/>
          </a:xfrm>
          <a:prstGeom prst="rect">
            <a:avLst/>
          </a:prstGeom>
        </p:spPr>
      </p:pic>
      <p:pic>
        <p:nvPicPr>
          <p:cNvPr id="157" name="Graphic 63">
            <a:extLst>
              <a:ext uri="{FF2B5EF4-FFF2-40B4-BE49-F238E27FC236}">
                <a16:creationId xmlns:a16="http://schemas.microsoft.com/office/drawing/2014/main" id="{31D0B4CB-87E0-4D1C-1C2F-AFEDB8BD80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1442" y="2114243"/>
            <a:ext cx="938582" cy="938582"/>
          </a:xfrm>
          <a:prstGeom prst="rect">
            <a:avLst/>
          </a:prstGeom>
        </p:spPr>
      </p:pic>
      <p:pic>
        <p:nvPicPr>
          <p:cNvPr id="158" name="Graphic 65">
            <a:extLst>
              <a:ext uri="{FF2B5EF4-FFF2-40B4-BE49-F238E27FC236}">
                <a16:creationId xmlns:a16="http://schemas.microsoft.com/office/drawing/2014/main" id="{DB850FBD-D90E-3DDA-7EEA-4A6EACF901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04166" y="2114243"/>
            <a:ext cx="938582" cy="938582"/>
          </a:xfrm>
          <a:prstGeom prst="rect">
            <a:avLst/>
          </a:prstGeom>
        </p:spPr>
      </p:pic>
      <p:pic>
        <p:nvPicPr>
          <p:cNvPr id="159" name="Graphic 67">
            <a:extLst>
              <a:ext uri="{FF2B5EF4-FFF2-40B4-BE49-F238E27FC236}">
                <a16:creationId xmlns:a16="http://schemas.microsoft.com/office/drawing/2014/main" id="{4F57EB40-8BD7-7C7B-726A-C6C3C58D77E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76890" y="2114243"/>
            <a:ext cx="938582" cy="938582"/>
          </a:xfrm>
          <a:prstGeom prst="rect">
            <a:avLst/>
          </a:prstGeom>
        </p:spPr>
      </p:pic>
      <p:pic>
        <p:nvPicPr>
          <p:cNvPr id="160" name="Graphic 69">
            <a:extLst>
              <a:ext uri="{FF2B5EF4-FFF2-40B4-BE49-F238E27FC236}">
                <a16:creationId xmlns:a16="http://schemas.microsoft.com/office/drawing/2014/main" id="{E718C6E0-7A29-9CDA-A851-1A808DB601E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49614" y="2114243"/>
            <a:ext cx="938582" cy="938582"/>
          </a:xfrm>
          <a:prstGeom prst="rect">
            <a:avLst/>
          </a:prstGeom>
        </p:spPr>
      </p:pic>
      <p:pic>
        <p:nvPicPr>
          <p:cNvPr id="161" name="Graphic 71">
            <a:extLst>
              <a:ext uri="{FF2B5EF4-FFF2-40B4-BE49-F238E27FC236}">
                <a16:creationId xmlns:a16="http://schemas.microsoft.com/office/drawing/2014/main" id="{903567E2-E2F1-C5E2-6CC6-B5E4CEE2F6D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322337" y="2114243"/>
            <a:ext cx="938582" cy="938582"/>
          </a:xfrm>
          <a:prstGeom prst="rect">
            <a:avLst/>
          </a:prstGeom>
        </p:spPr>
      </p:pic>
      <p:pic>
        <p:nvPicPr>
          <p:cNvPr id="162" name="Graphic 73">
            <a:extLst>
              <a:ext uri="{FF2B5EF4-FFF2-40B4-BE49-F238E27FC236}">
                <a16:creationId xmlns:a16="http://schemas.microsoft.com/office/drawing/2014/main" id="{2DDD422F-0F43-831A-429B-9E6FDAD850D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195057" y="2279698"/>
            <a:ext cx="673855" cy="673855"/>
          </a:xfrm>
          <a:prstGeom prst="rect">
            <a:avLst/>
          </a:prstGeom>
        </p:spPr>
      </p:pic>
      <p:pic>
        <p:nvPicPr>
          <p:cNvPr id="163" name="Graphic 75">
            <a:extLst>
              <a:ext uri="{FF2B5EF4-FFF2-40B4-BE49-F238E27FC236}">
                <a16:creationId xmlns:a16="http://schemas.microsoft.com/office/drawing/2014/main" id="{159ACA94-21BC-A21A-9C95-D33C57D395B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22376" y="3052825"/>
            <a:ext cx="938582" cy="938582"/>
          </a:xfrm>
          <a:prstGeom prst="rect">
            <a:avLst/>
          </a:prstGeom>
        </p:spPr>
      </p:pic>
      <p:pic>
        <p:nvPicPr>
          <p:cNvPr id="164" name="Graphic 77">
            <a:extLst>
              <a:ext uri="{FF2B5EF4-FFF2-40B4-BE49-F238E27FC236}">
                <a16:creationId xmlns:a16="http://schemas.microsoft.com/office/drawing/2014/main" id="{8A5E0E0B-ED11-F925-3485-F427E7EB4F6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573039" y="3052825"/>
            <a:ext cx="938582" cy="938582"/>
          </a:xfrm>
          <a:prstGeom prst="rect">
            <a:avLst/>
          </a:prstGeom>
        </p:spPr>
      </p:pic>
      <p:pic>
        <p:nvPicPr>
          <p:cNvPr id="165" name="Graphic 79">
            <a:extLst>
              <a:ext uri="{FF2B5EF4-FFF2-40B4-BE49-F238E27FC236}">
                <a16:creationId xmlns:a16="http://schemas.microsoft.com/office/drawing/2014/main" id="{A15DB657-F93E-5371-861E-7B12061B76C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423702" y="3052825"/>
            <a:ext cx="938582" cy="938582"/>
          </a:xfrm>
          <a:prstGeom prst="rect">
            <a:avLst/>
          </a:prstGeom>
        </p:spPr>
      </p:pic>
      <p:pic>
        <p:nvPicPr>
          <p:cNvPr id="166" name="Graphic 81">
            <a:extLst>
              <a:ext uri="{FF2B5EF4-FFF2-40B4-BE49-F238E27FC236}">
                <a16:creationId xmlns:a16="http://schemas.microsoft.com/office/drawing/2014/main" id="{8C63AED4-BEF3-3EA3-CE38-2ECF74F0901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274365" y="3052825"/>
            <a:ext cx="938582" cy="938582"/>
          </a:xfrm>
          <a:prstGeom prst="rect">
            <a:avLst/>
          </a:prstGeom>
        </p:spPr>
      </p:pic>
      <p:pic>
        <p:nvPicPr>
          <p:cNvPr id="167" name="Graphic 83">
            <a:extLst>
              <a:ext uri="{FF2B5EF4-FFF2-40B4-BE49-F238E27FC236}">
                <a16:creationId xmlns:a16="http://schemas.microsoft.com/office/drawing/2014/main" id="{E5A701D2-325D-B4A3-CB6D-9A3AAF169B2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125028" y="3052825"/>
            <a:ext cx="938582" cy="938582"/>
          </a:xfrm>
          <a:prstGeom prst="rect">
            <a:avLst/>
          </a:prstGeom>
        </p:spPr>
      </p:pic>
      <p:pic>
        <p:nvPicPr>
          <p:cNvPr id="168" name="Graphic 85">
            <a:extLst>
              <a:ext uri="{FF2B5EF4-FFF2-40B4-BE49-F238E27FC236}">
                <a16:creationId xmlns:a16="http://schemas.microsoft.com/office/drawing/2014/main" id="{18B11AD6-B2F5-0E0C-E656-3FE3BA9770B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=""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975691" y="3052825"/>
            <a:ext cx="938582" cy="938582"/>
          </a:xfrm>
          <a:prstGeom prst="rect">
            <a:avLst/>
          </a:prstGeom>
        </p:spPr>
      </p:pic>
      <p:pic>
        <p:nvPicPr>
          <p:cNvPr id="169" name="Graphic 87">
            <a:extLst>
              <a:ext uri="{FF2B5EF4-FFF2-40B4-BE49-F238E27FC236}">
                <a16:creationId xmlns:a16="http://schemas.microsoft.com/office/drawing/2014/main" id="{667E4660-9784-F030-D944-40A0673FED3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826354" y="3052825"/>
            <a:ext cx="938582" cy="938582"/>
          </a:xfrm>
          <a:prstGeom prst="rect">
            <a:avLst/>
          </a:prstGeom>
        </p:spPr>
      </p:pic>
      <p:pic>
        <p:nvPicPr>
          <p:cNvPr id="170" name="Graphic 89">
            <a:extLst>
              <a:ext uri="{FF2B5EF4-FFF2-40B4-BE49-F238E27FC236}">
                <a16:creationId xmlns:a16="http://schemas.microsoft.com/office/drawing/2014/main" id="{34E50925-6736-AB28-5FF8-485456074F8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677017" y="3052825"/>
            <a:ext cx="938582" cy="938582"/>
          </a:xfrm>
          <a:prstGeom prst="rect">
            <a:avLst/>
          </a:prstGeom>
        </p:spPr>
      </p:pic>
      <p:pic>
        <p:nvPicPr>
          <p:cNvPr id="171" name="Graphic 91">
            <a:extLst>
              <a:ext uri="{FF2B5EF4-FFF2-40B4-BE49-F238E27FC236}">
                <a16:creationId xmlns:a16="http://schemas.microsoft.com/office/drawing/2014/main" id="{779584F1-AB7F-3ED4-20BA-C182ED75AC8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527680" y="3052825"/>
            <a:ext cx="938582" cy="938582"/>
          </a:xfrm>
          <a:prstGeom prst="rect">
            <a:avLst/>
          </a:prstGeom>
        </p:spPr>
      </p:pic>
      <p:pic>
        <p:nvPicPr>
          <p:cNvPr id="172" name="Graphic 93">
            <a:extLst>
              <a:ext uri="{FF2B5EF4-FFF2-40B4-BE49-F238E27FC236}">
                <a16:creationId xmlns:a16="http://schemas.microsoft.com/office/drawing/2014/main" id="{E9556285-0A28-3747-EEB2-5BD05D52707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=""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8378343" y="3052825"/>
            <a:ext cx="938582" cy="938582"/>
          </a:xfrm>
          <a:prstGeom prst="rect">
            <a:avLst/>
          </a:prstGeom>
        </p:spPr>
      </p:pic>
      <p:pic>
        <p:nvPicPr>
          <p:cNvPr id="173" name="Graphic 95">
            <a:extLst>
              <a:ext uri="{FF2B5EF4-FFF2-40B4-BE49-F238E27FC236}">
                <a16:creationId xmlns:a16="http://schemas.microsoft.com/office/drawing/2014/main" id="{AAEB53E6-E11C-E16A-DD2B-0EDA67BF2D41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9229006" y="3052825"/>
            <a:ext cx="938582" cy="938582"/>
          </a:xfrm>
          <a:prstGeom prst="rect">
            <a:avLst/>
          </a:prstGeom>
        </p:spPr>
      </p:pic>
      <p:pic>
        <p:nvPicPr>
          <p:cNvPr id="174" name="Graphic 97">
            <a:extLst>
              <a:ext uri="{FF2B5EF4-FFF2-40B4-BE49-F238E27FC236}">
                <a16:creationId xmlns:a16="http://schemas.microsoft.com/office/drawing/2014/main" id="{3885C1F2-13F9-B3A2-9D3E-0765D34AA40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0079669" y="3052825"/>
            <a:ext cx="938582" cy="938582"/>
          </a:xfrm>
          <a:prstGeom prst="rect">
            <a:avLst/>
          </a:prstGeom>
        </p:spPr>
      </p:pic>
      <p:pic>
        <p:nvPicPr>
          <p:cNvPr id="175" name="Graphic 99">
            <a:extLst>
              <a:ext uri="{FF2B5EF4-FFF2-40B4-BE49-F238E27FC236}">
                <a16:creationId xmlns:a16="http://schemas.microsoft.com/office/drawing/2014/main" id="{9BA77FF4-3263-1E70-A575-4BB1ADE96C1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=""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0930330" y="3052825"/>
            <a:ext cx="938582" cy="938582"/>
          </a:xfrm>
          <a:prstGeom prst="rect">
            <a:avLst/>
          </a:prstGeom>
        </p:spPr>
      </p:pic>
      <p:pic>
        <p:nvPicPr>
          <p:cNvPr id="176" name="Graphic 101">
            <a:extLst>
              <a:ext uri="{FF2B5EF4-FFF2-40B4-BE49-F238E27FC236}">
                <a16:creationId xmlns:a16="http://schemas.microsoft.com/office/drawing/2014/main" id="{6D508AF9-D720-D6FB-CEE9-EC19CF1AFD56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=""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722376" y="4101317"/>
            <a:ext cx="938582" cy="938582"/>
          </a:xfrm>
          <a:prstGeom prst="rect">
            <a:avLst/>
          </a:prstGeom>
        </p:spPr>
      </p:pic>
      <p:pic>
        <p:nvPicPr>
          <p:cNvPr id="177" name="Graphic 103">
            <a:extLst>
              <a:ext uri="{FF2B5EF4-FFF2-40B4-BE49-F238E27FC236}">
                <a16:creationId xmlns:a16="http://schemas.microsoft.com/office/drawing/2014/main" id="{AC6F1D06-073A-1EE0-2D71-9E407D38E783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=""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573039" y="4101317"/>
            <a:ext cx="938582" cy="938582"/>
          </a:xfrm>
          <a:prstGeom prst="rect">
            <a:avLst/>
          </a:prstGeom>
        </p:spPr>
      </p:pic>
      <p:pic>
        <p:nvPicPr>
          <p:cNvPr id="178" name="Graphic 105">
            <a:extLst>
              <a:ext uri="{FF2B5EF4-FFF2-40B4-BE49-F238E27FC236}">
                <a16:creationId xmlns:a16="http://schemas.microsoft.com/office/drawing/2014/main" id="{471C193C-2174-DBBF-D0E1-1E6F084D07E9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=""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2423702" y="4101317"/>
            <a:ext cx="938582" cy="938582"/>
          </a:xfrm>
          <a:prstGeom prst="rect">
            <a:avLst/>
          </a:prstGeom>
        </p:spPr>
      </p:pic>
      <p:pic>
        <p:nvPicPr>
          <p:cNvPr id="179" name="Graphic 107">
            <a:extLst>
              <a:ext uri="{FF2B5EF4-FFF2-40B4-BE49-F238E27FC236}">
                <a16:creationId xmlns:a16="http://schemas.microsoft.com/office/drawing/2014/main" id="{341D9348-728C-5327-D1AD-2C7906725F2F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=""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274365" y="4101317"/>
            <a:ext cx="938582" cy="938582"/>
          </a:xfrm>
          <a:prstGeom prst="rect">
            <a:avLst/>
          </a:prstGeom>
        </p:spPr>
      </p:pic>
      <p:pic>
        <p:nvPicPr>
          <p:cNvPr id="180" name="Graphic 109">
            <a:extLst>
              <a:ext uri="{FF2B5EF4-FFF2-40B4-BE49-F238E27FC236}">
                <a16:creationId xmlns:a16="http://schemas.microsoft.com/office/drawing/2014/main" id="{CA8627A7-F4B9-B069-B630-78BE0D9B45C9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=""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4125028" y="4101317"/>
            <a:ext cx="938582" cy="938582"/>
          </a:xfrm>
          <a:prstGeom prst="rect">
            <a:avLst/>
          </a:prstGeom>
        </p:spPr>
      </p:pic>
      <p:pic>
        <p:nvPicPr>
          <p:cNvPr id="181" name="Graphic 111">
            <a:extLst>
              <a:ext uri="{FF2B5EF4-FFF2-40B4-BE49-F238E27FC236}">
                <a16:creationId xmlns:a16="http://schemas.microsoft.com/office/drawing/2014/main" id="{25FE1221-34FC-A68A-8416-9E4F0244B899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=""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4975691" y="4101317"/>
            <a:ext cx="938582" cy="938582"/>
          </a:xfrm>
          <a:prstGeom prst="rect">
            <a:avLst/>
          </a:prstGeom>
        </p:spPr>
      </p:pic>
      <p:pic>
        <p:nvPicPr>
          <p:cNvPr id="182" name="Graphic 113">
            <a:extLst>
              <a:ext uri="{FF2B5EF4-FFF2-40B4-BE49-F238E27FC236}">
                <a16:creationId xmlns:a16="http://schemas.microsoft.com/office/drawing/2014/main" id="{6B52F3EB-EE2E-6840-5B37-408608A3B438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=""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5826354" y="4101317"/>
            <a:ext cx="938582" cy="938582"/>
          </a:xfrm>
          <a:prstGeom prst="rect">
            <a:avLst/>
          </a:prstGeom>
        </p:spPr>
      </p:pic>
      <p:pic>
        <p:nvPicPr>
          <p:cNvPr id="183" name="Graphic 115">
            <a:extLst>
              <a:ext uri="{FF2B5EF4-FFF2-40B4-BE49-F238E27FC236}">
                <a16:creationId xmlns:a16="http://schemas.microsoft.com/office/drawing/2014/main" id="{BC984F5F-1D6B-F90E-8285-6B2A7354DA7F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=""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6677017" y="4101317"/>
            <a:ext cx="938582" cy="938582"/>
          </a:xfrm>
          <a:prstGeom prst="rect">
            <a:avLst/>
          </a:prstGeom>
        </p:spPr>
      </p:pic>
      <p:pic>
        <p:nvPicPr>
          <p:cNvPr id="184" name="Graphic 117">
            <a:extLst>
              <a:ext uri="{FF2B5EF4-FFF2-40B4-BE49-F238E27FC236}">
                <a16:creationId xmlns:a16="http://schemas.microsoft.com/office/drawing/2014/main" id="{295B68D9-6A58-756C-9092-341454091A93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=""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7527680" y="4101317"/>
            <a:ext cx="938582" cy="938582"/>
          </a:xfrm>
          <a:prstGeom prst="rect">
            <a:avLst/>
          </a:prstGeom>
        </p:spPr>
      </p:pic>
      <p:pic>
        <p:nvPicPr>
          <p:cNvPr id="185" name="Graphic 119">
            <a:extLst>
              <a:ext uri="{FF2B5EF4-FFF2-40B4-BE49-F238E27FC236}">
                <a16:creationId xmlns:a16="http://schemas.microsoft.com/office/drawing/2014/main" id="{EB74C432-BEDB-E659-2AF4-FC4AC3D2A625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=""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8378343" y="4101317"/>
            <a:ext cx="938582" cy="938582"/>
          </a:xfrm>
          <a:prstGeom prst="rect">
            <a:avLst/>
          </a:prstGeom>
        </p:spPr>
      </p:pic>
      <p:pic>
        <p:nvPicPr>
          <p:cNvPr id="186" name="Graphic 121">
            <a:extLst>
              <a:ext uri="{FF2B5EF4-FFF2-40B4-BE49-F238E27FC236}">
                <a16:creationId xmlns:a16="http://schemas.microsoft.com/office/drawing/2014/main" id="{82BA4D79-C533-2F9E-EED8-EF9C957B2971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=""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9229006" y="4101317"/>
            <a:ext cx="938582" cy="938582"/>
          </a:xfrm>
          <a:prstGeom prst="rect">
            <a:avLst/>
          </a:prstGeom>
        </p:spPr>
      </p:pic>
      <p:pic>
        <p:nvPicPr>
          <p:cNvPr id="187" name="Graphic 123">
            <a:extLst>
              <a:ext uri="{FF2B5EF4-FFF2-40B4-BE49-F238E27FC236}">
                <a16:creationId xmlns:a16="http://schemas.microsoft.com/office/drawing/2014/main" id="{AE792271-B2CC-FA2A-45B5-520B85220437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=""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10079669" y="4101317"/>
            <a:ext cx="938582" cy="938582"/>
          </a:xfrm>
          <a:prstGeom prst="rect">
            <a:avLst/>
          </a:prstGeom>
        </p:spPr>
      </p:pic>
      <p:pic>
        <p:nvPicPr>
          <p:cNvPr id="188" name="Graphic 125">
            <a:extLst>
              <a:ext uri="{FF2B5EF4-FFF2-40B4-BE49-F238E27FC236}">
                <a16:creationId xmlns:a16="http://schemas.microsoft.com/office/drawing/2014/main" id="{F7DB2C50-8B9C-01B2-F801-1CE58891BB07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=""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0930330" y="4101317"/>
            <a:ext cx="938582" cy="938582"/>
          </a:xfrm>
          <a:prstGeom prst="rect">
            <a:avLst/>
          </a:prstGeom>
        </p:spPr>
      </p:pic>
      <p:pic>
        <p:nvPicPr>
          <p:cNvPr id="189" name="Graphic 128">
            <a:extLst>
              <a:ext uri="{FF2B5EF4-FFF2-40B4-BE49-F238E27FC236}">
                <a16:creationId xmlns:a16="http://schemas.microsoft.com/office/drawing/2014/main" id="{3BFC1728-5740-58EA-5773-FCE9C707E32F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=""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882441" y="5039899"/>
            <a:ext cx="938582" cy="938582"/>
          </a:xfrm>
          <a:prstGeom prst="rect">
            <a:avLst/>
          </a:prstGeom>
        </p:spPr>
      </p:pic>
      <p:pic>
        <p:nvPicPr>
          <p:cNvPr id="190" name="Graphic 130">
            <a:extLst>
              <a:ext uri="{FF2B5EF4-FFF2-40B4-BE49-F238E27FC236}">
                <a16:creationId xmlns:a16="http://schemas.microsoft.com/office/drawing/2014/main" id="{C8EFD3AF-D550-2C66-CFDA-18BACDB201D8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=""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1981088" y="5039899"/>
            <a:ext cx="938582" cy="938582"/>
          </a:xfrm>
          <a:prstGeom prst="rect">
            <a:avLst/>
          </a:prstGeom>
        </p:spPr>
      </p:pic>
      <p:pic>
        <p:nvPicPr>
          <p:cNvPr id="191" name="Graphic 132">
            <a:extLst>
              <a:ext uri="{FF2B5EF4-FFF2-40B4-BE49-F238E27FC236}">
                <a16:creationId xmlns:a16="http://schemas.microsoft.com/office/drawing/2014/main" id="{A0D00A1F-529C-4033-C97E-2F27F4D3D7FC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=""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3079735" y="5039899"/>
            <a:ext cx="938582" cy="938582"/>
          </a:xfrm>
          <a:prstGeom prst="rect">
            <a:avLst/>
          </a:prstGeom>
        </p:spPr>
      </p:pic>
      <p:pic>
        <p:nvPicPr>
          <p:cNvPr id="192" name="Graphic 134">
            <a:extLst>
              <a:ext uri="{FF2B5EF4-FFF2-40B4-BE49-F238E27FC236}">
                <a16:creationId xmlns:a16="http://schemas.microsoft.com/office/drawing/2014/main" id="{B660DBB7-84A1-233E-0B18-B798123195BE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=""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4178382" y="5039899"/>
            <a:ext cx="938582" cy="938582"/>
          </a:xfrm>
          <a:prstGeom prst="rect">
            <a:avLst/>
          </a:prstGeom>
        </p:spPr>
      </p:pic>
      <p:pic>
        <p:nvPicPr>
          <p:cNvPr id="193" name="Graphic 136">
            <a:extLst>
              <a:ext uri="{FF2B5EF4-FFF2-40B4-BE49-F238E27FC236}">
                <a16:creationId xmlns:a16="http://schemas.microsoft.com/office/drawing/2014/main" id="{15234E08-D8CB-0231-D606-AB312CA454DA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=""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5277029" y="5039899"/>
            <a:ext cx="938582" cy="938582"/>
          </a:xfrm>
          <a:prstGeom prst="rect">
            <a:avLst/>
          </a:prstGeom>
        </p:spPr>
      </p:pic>
      <p:pic>
        <p:nvPicPr>
          <p:cNvPr id="194" name="Graphic 138">
            <a:extLst>
              <a:ext uri="{FF2B5EF4-FFF2-40B4-BE49-F238E27FC236}">
                <a16:creationId xmlns:a16="http://schemas.microsoft.com/office/drawing/2014/main" id="{99E0A52C-54A2-3001-6107-432B3331407F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=""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6375676" y="5039899"/>
            <a:ext cx="938582" cy="938582"/>
          </a:xfrm>
          <a:prstGeom prst="rect">
            <a:avLst/>
          </a:prstGeom>
        </p:spPr>
      </p:pic>
      <p:pic>
        <p:nvPicPr>
          <p:cNvPr id="195" name="Graphic 140">
            <a:extLst>
              <a:ext uri="{FF2B5EF4-FFF2-40B4-BE49-F238E27FC236}">
                <a16:creationId xmlns:a16="http://schemas.microsoft.com/office/drawing/2014/main" id="{FA50356D-754F-F313-02B9-660DA52C7212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=""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7474323" y="5039899"/>
            <a:ext cx="938582" cy="938582"/>
          </a:xfrm>
          <a:prstGeom prst="rect">
            <a:avLst/>
          </a:prstGeom>
        </p:spPr>
      </p:pic>
      <p:pic>
        <p:nvPicPr>
          <p:cNvPr id="196" name="Graphic 142">
            <a:extLst>
              <a:ext uri="{FF2B5EF4-FFF2-40B4-BE49-F238E27FC236}">
                <a16:creationId xmlns:a16="http://schemas.microsoft.com/office/drawing/2014/main" id="{AE8A5E45-9693-8585-688D-95BA41AA455B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=""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8572969" y="5039899"/>
            <a:ext cx="938582" cy="938582"/>
          </a:xfrm>
          <a:prstGeom prst="rect">
            <a:avLst/>
          </a:prstGeom>
        </p:spPr>
      </p:pic>
      <p:pic>
        <p:nvPicPr>
          <p:cNvPr id="197" name="Graphic 144">
            <a:extLst>
              <a:ext uri="{FF2B5EF4-FFF2-40B4-BE49-F238E27FC236}">
                <a16:creationId xmlns:a16="http://schemas.microsoft.com/office/drawing/2014/main" id="{9637D6BB-52A1-9B36-AA9C-FDDBDA1BDE70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=""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9671616" y="5039899"/>
            <a:ext cx="938582" cy="938582"/>
          </a:xfrm>
          <a:prstGeom prst="rect">
            <a:avLst/>
          </a:prstGeom>
        </p:spPr>
      </p:pic>
      <p:pic>
        <p:nvPicPr>
          <p:cNvPr id="198" name="Graphic 146">
            <a:extLst>
              <a:ext uri="{FF2B5EF4-FFF2-40B4-BE49-F238E27FC236}">
                <a16:creationId xmlns:a16="http://schemas.microsoft.com/office/drawing/2014/main" id="{0E037585-AF80-D9A3-1DD3-8E55A697FCDE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=""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10770263" y="5039899"/>
            <a:ext cx="938582" cy="9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0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Ikoner </a:t>
            </a:r>
            <a:endParaRPr lang="da-DK" dirty="0"/>
          </a:p>
        </p:txBody>
      </p:sp>
      <p:pic>
        <p:nvPicPr>
          <p:cNvPr id="150" name="Graphic 49">
            <a:extLst>
              <a:ext uri="{FF2B5EF4-FFF2-40B4-BE49-F238E27FC236}">
                <a16:creationId xmlns:a16="http://schemas.microsoft.com/office/drawing/2014/main" id="{A30284C0-FD5D-BCE6-A036-57E6AC86B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376" y="2268353"/>
            <a:ext cx="938582" cy="938582"/>
          </a:xfrm>
          <a:prstGeom prst="rect">
            <a:avLst/>
          </a:prstGeom>
        </p:spPr>
      </p:pic>
      <p:pic>
        <p:nvPicPr>
          <p:cNvPr id="151" name="Graphic 51">
            <a:extLst>
              <a:ext uri="{FF2B5EF4-FFF2-40B4-BE49-F238E27FC236}">
                <a16:creationId xmlns:a16="http://schemas.microsoft.com/office/drawing/2014/main" id="{83A3F581-6062-641C-3075-250158B8F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5099" y="2268353"/>
            <a:ext cx="938582" cy="938582"/>
          </a:xfrm>
          <a:prstGeom prst="rect">
            <a:avLst/>
          </a:prstGeom>
        </p:spPr>
      </p:pic>
      <p:pic>
        <p:nvPicPr>
          <p:cNvPr id="152" name="Graphic 53">
            <a:extLst>
              <a:ext uri="{FF2B5EF4-FFF2-40B4-BE49-F238E27FC236}">
                <a16:creationId xmlns:a16="http://schemas.microsoft.com/office/drawing/2014/main" id="{F9971778-FB05-EA4F-5012-FA3320CFB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7823" y="2268353"/>
            <a:ext cx="938582" cy="938582"/>
          </a:xfrm>
          <a:prstGeom prst="rect">
            <a:avLst/>
          </a:prstGeom>
        </p:spPr>
      </p:pic>
      <p:pic>
        <p:nvPicPr>
          <p:cNvPr id="153" name="Graphic 55">
            <a:extLst>
              <a:ext uri="{FF2B5EF4-FFF2-40B4-BE49-F238E27FC236}">
                <a16:creationId xmlns:a16="http://schemas.microsoft.com/office/drawing/2014/main" id="{7887564A-12A7-0B51-9244-F71A3CB10A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40547" y="2268353"/>
            <a:ext cx="938582" cy="938582"/>
          </a:xfrm>
          <a:prstGeom prst="rect">
            <a:avLst/>
          </a:prstGeom>
        </p:spPr>
      </p:pic>
      <p:pic>
        <p:nvPicPr>
          <p:cNvPr id="154" name="Graphic 57">
            <a:extLst>
              <a:ext uri="{FF2B5EF4-FFF2-40B4-BE49-F238E27FC236}">
                <a16:creationId xmlns:a16="http://schemas.microsoft.com/office/drawing/2014/main" id="{0C9659F2-9E15-BB15-22F7-5BA64DFD54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13270" y="2268353"/>
            <a:ext cx="938582" cy="938582"/>
          </a:xfrm>
          <a:prstGeom prst="rect">
            <a:avLst/>
          </a:prstGeom>
        </p:spPr>
      </p:pic>
      <p:pic>
        <p:nvPicPr>
          <p:cNvPr id="155" name="Graphic 59">
            <a:extLst>
              <a:ext uri="{FF2B5EF4-FFF2-40B4-BE49-F238E27FC236}">
                <a16:creationId xmlns:a16="http://schemas.microsoft.com/office/drawing/2014/main" id="{4970C622-9934-EBC1-6C71-F1FD56CBE5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85994" y="2268353"/>
            <a:ext cx="938582" cy="938582"/>
          </a:xfrm>
          <a:prstGeom prst="rect">
            <a:avLst/>
          </a:prstGeom>
        </p:spPr>
      </p:pic>
      <p:pic>
        <p:nvPicPr>
          <p:cNvPr id="156" name="Graphic 61">
            <a:extLst>
              <a:ext uri="{FF2B5EF4-FFF2-40B4-BE49-F238E27FC236}">
                <a16:creationId xmlns:a16="http://schemas.microsoft.com/office/drawing/2014/main" id="{1FB8D898-0AFD-3AD4-F459-2ED8823769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58718" y="2268353"/>
            <a:ext cx="938582" cy="938582"/>
          </a:xfrm>
          <a:prstGeom prst="rect">
            <a:avLst/>
          </a:prstGeom>
        </p:spPr>
      </p:pic>
      <p:pic>
        <p:nvPicPr>
          <p:cNvPr id="157" name="Graphic 63">
            <a:extLst>
              <a:ext uri="{FF2B5EF4-FFF2-40B4-BE49-F238E27FC236}">
                <a16:creationId xmlns:a16="http://schemas.microsoft.com/office/drawing/2014/main" id="{31D0B4CB-87E0-4D1C-1C2F-AFEDB8BD80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1442" y="2268353"/>
            <a:ext cx="938582" cy="938582"/>
          </a:xfrm>
          <a:prstGeom prst="rect">
            <a:avLst/>
          </a:prstGeom>
        </p:spPr>
      </p:pic>
      <p:pic>
        <p:nvPicPr>
          <p:cNvPr id="158" name="Graphic 65">
            <a:extLst>
              <a:ext uri="{FF2B5EF4-FFF2-40B4-BE49-F238E27FC236}">
                <a16:creationId xmlns:a16="http://schemas.microsoft.com/office/drawing/2014/main" id="{DB850FBD-D90E-3DDA-7EEA-4A6EACF901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04166" y="2268353"/>
            <a:ext cx="938582" cy="938582"/>
          </a:xfrm>
          <a:prstGeom prst="rect">
            <a:avLst/>
          </a:prstGeom>
        </p:spPr>
      </p:pic>
      <p:pic>
        <p:nvPicPr>
          <p:cNvPr id="159" name="Graphic 67">
            <a:extLst>
              <a:ext uri="{FF2B5EF4-FFF2-40B4-BE49-F238E27FC236}">
                <a16:creationId xmlns:a16="http://schemas.microsoft.com/office/drawing/2014/main" id="{4F57EB40-8BD7-7C7B-726A-C6C3C58D77E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76890" y="2268353"/>
            <a:ext cx="938582" cy="938582"/>
          </a:xfrm>
          <a:prstGeom prst="rect">
            <a:avLst/>
          </a:prstGeom>
        </p:spPr>
      </p:pic>
      <p:pic>
        <p:nvPicPr>
          <p:cNvPr id="160" name="Graphic 69">
            <a:extLst>
              <a:ext uri="{FF2B5EF4-FFF2-40B4-BE49-F238E27FC236}">
                <a16:creationId xmlns:a16="http://schemas.microsoft.com/office/drawing/2014/main" id="{E718C6E0-7A29-9CDA-A851-1A808DB601E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49614" y="2268353"/>
            <a:ext cx="938582" cy="938582"/>
          </a:xfrm>
          <a:prstGeom prst="rect">
            <a:avLst/>
          </a:prstGeom>
        </p:spPr>
      </p:pic>
      <p:pic>
        <p:nvPicPr>
          <p:cNvPr id="161" name="Graphic 71">
            <a:extLst>
              <a:ext uri="{FF2B5EF4-FFF2-40B4-BE49-F238E27FC236}">
                <a16:creationId xmlns:a16="http://schemas.microsoft.com/office/drawing/2014/main" id="{903567E2-E2F1-C5E2-6CC6-B5E4CEE2F6D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322337" y="2268353"/>
            <a:ext cx="938582" cy="938582"/>
          </a:xfrm>
          <a:prstGeom prst="rect">
            <a:avLst/>
          </a:prstGeom>
        </p:spPr>
      </p:pic>
      <p:pic>
        <p:nvPicPr>
          <p:cNvPr id="162" name="Graphic 73">
            <a:extLst>
              <a:ext uri="{FF2B5EF4-FFF2-40B4-BE49-F238E27FC236}">
                <a16:creationId xmlns:a16="http://schemas.microsoft.com/office/drawing/2014/main" id="{2DDD422F-0F43-831A-429B-9E6FDAD850D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195057" y="2433808"/>
            <a:ext cx="673855" cy="673855"/>
          </a:xfrm>
          <a:prstGeom prst="rect">
            <a:avLst/>
          </a:prstGeom>
        </p:spPr>
      </p:pic>
      <p:pic>
        <p:nvPicPr>
          <p:cNvPr id="163" name="Graphic 75">
            <a:extLst>
              <a:ext uri="{FF2B5EF4-FFF2-40B4-BE49-F238E27FC236}">
                <a16:creationId xmlns:a16="http://schemas.microsoft.com/office/drawing/2014/main" id="{159ACA94-21BC-A21A-9C95-D33C57D395B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22376" y="3206935"/>
            <a:ext cx="938582" cy="938582"/>
          </a:xfrm>
          <a:prstGeom prst="rect">
            <a:avLst/>
          </a:prstGeom>
        </p:spPr>
      </p:pic>
      <p:pic>
        <p:nvPicPr>
          <p:cNvPr id="164" name="Graphic 77">
            <a:extLst>
              <a:ext uri="{FF2B5EF4-FFF2-40B4-BE49-F238E27FC236}">
                <a16:creationId xmlns:a16="http://schemas.microsoft.com/office/drawing/2014/main" id="{8A5E0E0B-ED11-F925-3485-F427E7EB4F6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573039" y="3206935"/>
            <a:ext cx="938582" cy="938582"/>
          </a:xfrm>
          <a:prstGeom prst="rect">
            <a:avLst/>
          </a:prstGeom>
        </p:spPr>
      </p:pic>
      <p:pic>
        <p:nvPicPr>
          <p:cNvPr id="165" name="Graphic 79">
            <a:extLst>
              <a:ext uri="{FF2B5EF4-FFF2-40B4-BE49-F238E27FC236}">
                <a16:creationId xmlns:a16="http://schemas.microsoft.com/office/drawing/2014/main" id="{A15DB657-F93E-5371-861E-7B12061B76C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423702" y="3206935"/>
            <a:ext cx="938582" cy="938582"/>
          </a:xfrm>
          <a:prstGeom prst="rect">
            <a:avLst/>
          </a:prstGeom>
        </p:spPr>
      </p:pic>
      <p:pic>
        <p:nvPicPr>
          <p:cNvPr id="166" name="Graphic 81">
            <a:extLst>
              <a:ext uri="{FF2B5EF4-FFF2-40B4-BE49-F238E27FC236}">
                <a16:creationId xmlns:a16="http://schemas.microsoft.com/office/drawing/2014/main" id="{8C63AED4-BEF3-3EA3-CE38-2ECF74F0901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274365" y="3206935"/>
            <a:ext cx="938582" cy="938582"/>
          </a:xfrm>
          <a:prstGeom prst="rect">
            <a:avLst/>
          </a:prstGeom>
        </p:spPr>
      </p:pic>
      <p:pic>
        <p:nvPicPr>
          <p:cNvPr id="167" name="Graphic 83">
            <a:extLst>
              <a:ext uri="{FF2B5EF4-FFF2-40B4-BE49-F238E27FC236}">
                <a16:creationId xmlns:a16="http://schemas.microsoft.com/office/drawing/2014/main" id="{E5A701D2-325D-B4A3-CB6D-9A3AAF169B2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125028" y="3206935"/>
            <a:ext cx="938582" cy="938582"/>
          </a:xfrm>
          <a:prstGeom prst="rect">
            <a:avLst/>
          </a:prstGeom>
        </p:spPr>
      </p:pic>
      <p:pic>
        <p:nvPicPr>
          <p:cNvPr id="168" name="Graphic 85">
            <a:extLst>
              <a:ext uri="{FF2B5EF4-FFF2-40B4-BE49-F238E27FC236}">
                <a16:creationId xmlns:a16="http://schemas.microsoft.com/office/drawing/2014/main" id="{18B11AD6-B2F5-0E0C-E656-3FE3BA9770B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=""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975691" y="3206935"/>
            <a:ext cx="938582" cy="938582"/>
          </a:xfrm>
          <a:prstGeom prst="rect">
            <a:avLst/>
          </a:prstGeom>
        </p:spPr>
      </p:pic>
      <p:pic>
        <p:nvPicPr>
          <p:cNvPr id="169" name="Graphic 87">
            <a:extLst>
              <a:ext uri="{FF2B5EF4-FFF2-40B4-BE49-F238E27FC236}">
                <a16:creationId xmlns:a16="http://schemas.microsoft.com/office/drawing/2014/main" id="{667E4660-9784-F030-D944-40A0673FED3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826354" y="3206935"/>
            <a:ext cx="938582" cy="938582"/>
          </a:xfrm>
          <a:prstGeom prst="rect">
            <a:avLst/>
          </a:prstGeom>
        </p:spPr>
      </p:pic>
      <p:pic>
        <p:nvPicPr>
          <p:cNvPr id="170" name="Graphic 89">
            <a:extLst>
              <a:ext uri="{FF2B5EF4-FFF2-40B4-BE49-F238E27FC236}">
                <a16:creationId xmlns:a16="http://schemas.microsoft.com/office/drawing/2014/main" id="{34E50925-6736-AB28-5FF8-485456074F8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677017" y="3206935"/>
            <a:ext cx="938582" cy="938582"/>
          </a:xfrm>
          <a:prstGeom prst="rect">
            <a:avLst/>
          </a:prstGeom>
        </p:spPr>
      </p:pic>
      <p:pic>
        <p:nvPicPr>
          <p:cNvPr id="171" name="Graphic 91">
            <a:extLst>
              <a:ext uri="{FF2B5EF4-FFF2-40B4-BE49-F238E27FC236}">
                <a16:creationId xmlns:a16="http://schemas.microsoft.com/office/drawing/2014/main" id="{779584F1-AB7F-3ED4-20BA-C182ED75AC8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527680" y="3206935"/>
            <a:ext cx="938582" cy="938582"/>
          </a:xfrm>
          <a:prstGeom prst="rect">
            <a:avLst/>
          </a:prstGeom>
        </p:spPr>
      </p:pic>
      <p:pic>
        <p:nvPicPr>
          <p:cNvPr id="172" name="Graphic 93">
            <a:extLst>
              <a:ext uri="{FF2B5EF4-FFF2-40B4-BE49-F238E27FC236}">
                <a16:creationId xmlns:a16="http://schemas.microsoft.com/office/drawing/2014/main" id="{E9556285-0A28-3747-EEB2-5BD05D52707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=""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8378343" y="3206935"/>
            <a:ext cx="938582" cy="938582"/>
          </a:xfrm>
          <a:prstGeom prst="rect">
            <a:avLst/>
          </a:prstGeom>
        </p:spPr>
      </p:pic>
      <p:pic>
        <p:nvPicPr>
          <p:cNvPr id="173" name="Graphic 95">
            <a:extLst>
              <a:ext uri="{FF2B5EF4-FFF2-40B4-BE49-F238E27FC236}">
                <a16:creationId xmlns:a16="http://schemas.microsoft.com/office/drawing/2014/main" id="{AAEB53E6-E11C-E16A-DD2B-0EDA67BF2D41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9229006" y="3206935"/>
            <a:ext cx="938582" cy="938582"/>
          </a:xfrm>
          <a:prstGeom prst="rect">
            <a:avLst/>
          </a:prstGeom>
        </p:spPr>
      </p:pic>
      <p:pic>
        <p:nvPicPr>
          <p:cNvPr id="174" name="Graphic 97">
            <a:extLst>
              <a:ext uri="{FF2B5EF4-FFF2-40B4-BE49-F238E27FC236}">
                <a16:creationId xmlns:a16="http://schemas.microsoft.com/office/drawing/2014/main" id="{3885C1F2-13F9-B3A2-9D3E-0765D34AA40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0079669" y="3206935"/>
            <a:ext cx="938582" cy="938582"/>
          </a:xfrm>
          <a:prstGeom prst="rect">
            <a:avLst/>
          </a:prstGeom>
        </p:spPr>
      </p:pic>
      <p:pic>
        <p:nvPicPr>
          <p:cNvPr id="175" name="Graphic 99">
            <a:extLst>
              <a:ext uri="{FF2B5EF4-FFF2-40B4-BE49-F238E27FC236}">
                <a16:creationId xmlns:a16="http://schemas.microsoft.com/office/drawing/2014/main" id="{9BA77FF4-3263-1E70-A575-4BB1ADE96C1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=""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0930330" y="3206935"/>
            <a:ext cx="938582" cy="938582"/>
          </a:xfrm>
          <a:prstGeom prst="rect">
            <a:avLst/>
          </a:prstGeom>
        </p:spPr>
      </p:pic>
      <p:pic>
        <p:nvPicPr>
          <p:cNvPr id="176" name="Graphic 101">
            <a:extLst>
              <a:ext uri="{FF2B5EF4-FFF2-40B4-BE49-F238E27FC236}">
                <a16:creationId xmlns:a16="http://schemas.microsoft.com/office/drawing/2014/main" id="{6D508AF9-D720-D6FB-CEE9-EC19CF1AFD56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=""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722376" y="4255427"/>
            <a:ext cx="938582" cy="938582"/>
          </a:xfrm>
          <a:prstGeom prst="rect">
            <a:avLst/>
          </a:prstGeom>
        </p:spPr>
      </p:pic>
      <p:pic>
        <p:nvPicPr>
          <p:cNvPr id="177" name="Graphic 103">
            <a:extLst>
              <a:ext uri="{FF2B5EF4-FFF2-40B4-BE49-F238E27FC236}">
                <a16:creationId xmlns:a16="http://schemas.microsoft.com/office/drawing/2014/main" id="{AC6F1D06-073A-1EE0-2D71-9E407D38E783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=""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573039" y="4255427"/>
            <a:ext cx="938582" cy="938582"/>
          </a:xfrm>
          <a:prstGeom prst="rect">
            <a:avLst/>
          </a:prstGeom>
        </p:spPr>
      </p:pic>
      <p:pic>
        <p:nvPicPr>
          <p:cNvPr id="178" name="Graphic 105">
            <a:extLst>
              <a:ext uri="{FF2B5EF4-FFF2-40B4-BE49-F238E27FC236}">
                <a16:creationId xmlns:a16="http://schemas.microsoft.com/office/drawing/2014/main" id="{471C193C-2174-DBBF-D0E1-1E6F084D07E9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=""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2423702" y="4255427"/>
            <a:ext cx="938582" cy="938582"/>
          </a:xfrm>
          <a:prstGeom prst="rect">
            <a:avLst/>
          </a:prstGeom>
        </p:spPr>
      </p:pic>
      <p:pic>
        <p:nvPicPr>
          <p:cNvPr id="179" name="Graphic 107">
            <a:extLst>
              <a:ext uri="{FF2B5EF4-FFF2-40B4-BE49-F238E27FC236}">
                <a16:creationId xmlns:a16="http://schemas.microsoft.com/office/drawing/2014/main" id="{341D9348-728C-5327-D1AD-2C7906725F2F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=""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274365" y="4255427"/>
            <a:ext cx="938582" cy="938582"/>
          </a:xfrm>
          <a:prstGeom prst="rect">
            <a:avLst/>
          </a:prstGeom>
        </p:spPr>
      </p:pic>
      <p:pic>
        <p:nvPicPr>
          <p:cNvPr id="180" name="Graphic 109">
            <a:extLst>
              <a:ext uri="{FF2B5EF4-FFF2-40B4-BE49-F238E27FC236}">
                <a16:creationId xmlns:a16="http://schemas.microsoft.com/office/drawing/2014/main" id="{CA8627A7-F4B9-B069-B630-78BE0D9B45C9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=""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4125028" y="4255427"/>
            <a:ext cx="938582" cy="938582"/>
          </a:xfrm>
          <a:prstGeom prst="rect">
            <a:avLst/>
          </a:prstGeom>
        </p:spPr>
      </p:pic>
      <p:pic>
        <p:nvPicPr>
          <p:cNvPr id="181" name="Graphic 111">
            <a:extLst>
              <a:ext uri="{FF2B5EF4-FFF2-40B4-BE49-F238E27FC236}">
                <a16:creationId xmlns:a16="http://schemas.microsoft.com/office/drawing/2014/main" id="{25FE1221-34FC-A68A-8416-9E4F0244B899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=""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4975691" y="4255427"/>
            <a:ext cx="938582" cy="938582"/>
          </a:xfrm>
          <a:prstGeom prst="rect">
            <a:avLst/>
          </a:prstGeom>
        </p:spPr>
      </p:pic>
      <p:pic>
        <p:nvPicPr>
          <p:cNvPr id="182" name="Graphic 113">
            <a:extLst>
              <a:ext uri="{FF2B5EF4-FFF2-40B4-BE49-F238E27FC236}">
                <a16:creationId xmlns:a16="http://schemas.microsoft.com/office/drawing/2014/main" id="{6B52F3EB-EE2E-6840-5B37-408608A3B438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=""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5826354" y="4255427"/>
            <a:ext cx="938582" cy="938582"/>
          </a:xfrm>
          <a:prstGeom prst="rect">
            <a:avLst/>
          </a:prstGeom>
        </p:spPr>
      </p:pic>
      <p:pic>
        <p:nvPicPr>
          <p:cNvPr id="183" name="Graphic 115">
            <a:extLst>
              <a:ext uri="{FF2B5EF4-FFF2-40B4-BE49-F238E27FC236}">
                <a16:creationId xmlns:a16="http://schemas.microsoft.com/office/drawing/2014/main" id="{BC984F5F-1D6B-F90E-8285-6B2A7354DA7F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=""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6677017" y="4255427"/>
            <a:ext cx="938582" cy="938582"/>
          </a:xfrm>
          <a:prstGeom prst="rect">
            <a:avLst/>
          </a:prstGeom>
        </p:spPr>
      </p:pic>
      <p:pic>
        <p:nvPicPr>
          <p:cNvPr id="184" name="Graphic 117">
            <a:extLst>
              <a:ext uri="{FF2B5EF4-FFF2-40B4-BE49-F238E27FC236}">
                <a16:creationId xmlns:a16="http://schemas.microsoft.com/office/drawing/2014/main" id="{295B68D9-6A58-756C-9092-341454091A93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=""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7527680" y="4255427"/>
            <a:ext cx="938582" cy="938582"/>
          </a:xfrm>
          <a:prstGeom prst="rect">
            <a:avLst/>
          </a:prstGeom>
        </p:spPr>
      </p:pic>
      <p:pic>
        <p:nvPicPr>
          <p:cNvPr id="185" name="Graphic 119">
            <a:extLst>
              <a:ext uri="{FF2B5EF4-FFF2-40B4-BE49-F238E27FC236}">
                <a16:creationId xmlns:a16="http://schemas.microsoft.com/office/drawing/2014/main" id="{EB74C432-BEDB-E659-2AF4-FC4AC3D2A625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=""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8378343" y="4255427"/>
            <a:ext cx="938582" cy="938582"/>
          </a:xfrm>
          <a:prstGeom prst="rect">
            <a:avLst/>
          </a:prstGeom>
        </p:spPr>
      </p:pic>
      <p:pic>
        <p:nvPicPr>
          <p:cNvPr id="186" name="Graphic 121">
            <a:extLst>
              <a:ext uri="{FF2B5EF4-FFF2-40B4-BE49-F238E27FC236}">
                <a16:creationId xmlns:a16="http://schemas.microsoft.com/office/drawing/2014/main" id="{82BA4D79-C533-2F9E-EED8-EF9C957B2971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=""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9229006" y="4255427"/>
            <a:ext cx="938582" cy="938582"/>
          </a:xfrm>
          <a:prstGeom prst="rect">
            <a:avLst/>
          </a:prstGeom>
        </p:spPr>
      </p:pic>
      <p:pic>
        <p:nvPicPr>
          <p:cNvPr id="187" name="Graphic 123">
            <a:extLst>
              <a:ext uri="{FF2B5EF4-FFF2-40B4-BE49-F238E27FC236}">
                <a16:creationId xmlns:a16="http://schemas.microsoft.com/office/drawing/2014/main" id="{AE792271-B2CC-FA2A-45B5-520B85220437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=""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10079669" y="4255427"/>
            <a:ext cx="938582" cy="938582"/>
          </a:xfrm>
          <a:prstGeom prst="rect">
            <a:avLst/>
          </a:prstGeom>
        </p:spPr>
      </p:pic>
      <p:pic>
        <p:nvPicPr>
          <p:cNvPr id="188" name="Graphic 125">
            <a:extLst>
              <a:ext uri="{FF2B5EF4-FFF2-40B4-BE49-F238E27FC236}">
                <a16:creationId xmlns:a16="http://schemas.microsoft.com/office/drawing/2014/main" id="{F7DB2C50-8B9C-01B2-F801-1CE58891BB07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=""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0930330" y="4255427"/>
            <a:ext cx="938582" cy="938582"/>
          </a:xfrm>
          <a:prstGeom prst="rect">
            <a:avLst/>
          </a:prstGeom>
        </p:spPr>
      </p:pic>
      <p:pic>
        <p:nvPicPr>
          <p:cNvPr id="189" name="Graphic 128">
            <a:extLst>
              <a:ext uri="{FF2B5EF4-FFF2-40B4-BE49-F238E27FC236}">
                <a16:creationId xmlns:a16="http://schemas.microsoft.com/office/drawing/2014/main" id="{3BFC1728-5740-58EA-5773-FCE9C707E32F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=""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882441" y="5194009"/>
            <a:ext cx="938582" cy="938582"/>
          </a:xfrm>
          <a:prstGeom prst="rect">
            <a:avLst/>
          </a:prstGeom>
        </p:spPr>
      </p:pic>
      <p:pic>
        <p:nvPicPr>
          <p:cNvPr id="190" name="Graphic 130">
            <a:extLst>
              <a:ext uri="{FF2B5EF4-FFF2-40B4-BE49-F238E27FC236}">
                <a16:creationId xmlns:a16="http://schemas.microsoft.com/office/drawing/2014/main" id="{C8EFD3AF-D550-2C66-CFDA-18BACDB201D8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=""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1981088" y="5194009"/>
            <a:ext cx="938582" cy="938582"/>
          </a:xfrm>
          <a:prstGeom prst="rect">
            <a:avLst/>
          </a:prstGeom>
        </p:spPr>
      </p:pic>
      <p:pic>
        <p:nvPicPr>
          <p:cNvPr id="191" name="Graphic 132">
            <a:extLst>
              <a:ext uri="{FF2B5EF4-FFF2-40B4-BE49-F238E27FC236}">
                <a16:creationId xmlns:a16="http://schemas.microsoft.com/office/drawing/2014/main" id="{A0D00A1F-529C-4033-C97E-2F27F4D3D7FC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=""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3079735" y="5194009"/>
            <a:ext cx="938582" cy="938582"/>
          </a:xfrm>
          <a:prstGeom prst="rect">
            <a:avLst/>
          </a:prstGeom>
        </p:spPr>
      </p:pic>
      <p:pic>
        <p:nvPicPr>
          <p:cNvPr id="192" name="Graphic 134">
            <a:extLst>
              <a:ext uri="{FF2B5EF4-FFF2-40B4-BE49-F238E27FC236}">
                <a16:creationId xmlns:a16="http://schemas.microsoft.com/office/drawing/2014/main" id="{B660DBB7-84A1-233E-0B18-B798123195BE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=""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4178382" y="5194009"/>
            <a:ext cx="938582" cy="938582"/>
          </a:xfrm>
          <a:prstGeom prst="rect">
            <a:avLst/>
          </a:prstGeom>
        </p:spPr>
      </p:pic>
      <p:pic>
        <p:nvPicPr>
          <p:cNvPr id="193" name="Graphic 136">
            <a:extLst>
              <a:ext uri="{FF2B5EF4-FFF2-40B4-BE49-F238E27FC236}">
                <a16:creationId xmlns:a16="http://schemas.microsoft.com/office/drawing/2014/main" id="{15234E08-D8CB-0231-D606-AB312CA454DA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=""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5277029" y="5194009"/>
            <a:ext cx="938582" cy="938582"/>
          </a:xfrm>
          <a:prstGeom prst="rect">
            <a:avLst/>
          </a:prstGeom>
        </p:spPr>
      </p:pic>
      <p:pic>
        <p:nvPicPr>
          <p:cNvPr id="194" name="Graphic 138">
            <a:extLst>
              <a:ext uri="{FF2B5EF4-FFF2-40B4-BE49-F238E27FC236}">
                <a16:creationId xmlns:a16="http://schemas.microsoft.com/office/drawing/2014/main" id="{99E0A52C-54A2-3001-6107-432B3331407F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=""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6375676" y="5194009"/>
            <a:ext cx="938582" cy="938582"/>
          </a:xfrm>
          <a:prstGeom prst="rect">
            <a:avLst/>
          </a:prstGeom>
        </p:spPr>
      </p:pic>
      <p:pic>
        <p:nvPicPr>
          <p:cNvPr id="195" name="Graphic 140">
            <a:extLst>
              <a:ext uri="{FF2B5EF4-FFF2-40B4-BE49-F238E27FC236}">
                <a16:creationId xmlns:a16="http://schemas.microsoft.com/office/drawing/2014/main" id="{FA50356D-754F-F313-02B9-660DA52C7212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=""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7474323" y="5194009"/>
            <a:ext cx="938582" cy="938582"/>
          </a:xfrm>
          <a:prstGeom prst="rect">
            <a:avLst/>
          </a:prstGeom>
        </p:spPr>
      </p:pic>
      <p:pic>
        <p:nvPicPr>
          <p:cNvPr id="196" name="Graphic 142">
            <a:extLst>
              <a:ext uri="{FF2B5EF4-FFF2-40B4-BE49-F238E27FC236}">
                <a16:creationId xmlns:a16="http://schemas.microsoft.com/office/drawing/2014/main" id="{AE8A5E45-9693-8585-688D-95BA41AA455B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=""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8572969" y="5194009"/>
            <a:ext cx="938582" cy="938582"/>
          </a:xfrm>
          <a:prstGeom prst="rect">
            <a:avLst/>
          </a:prstGeom>
        </p:spPr>
      </p:pic>
      <p:pic>
        <p:nvPicPr>
          <p:cNvPr id="197" name="Graphic 144">
            <a:extLst>
              <a:ext uri="{FF2B5EF4-FFF2-40B4-BE49-F238E27FC236}">
                <a16:creationId xmlns:a16="http://schemas.microsoft.com/office/drawing/2014/main" id="{9637D6BB-52A1-9B36-AA9C-FDDBDA1BDE70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=""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9671616" y="5194009"/>
            <a:ext cx="938582" cy="938582"/>
          </a:xfrm>
          <a:prstGeom prst="rect">
            <a:avLst/>
          </a:prstGeom>
        </p:spPr>
      </p:pic>
      <p:pic>
        <p:nvPicPr>
          <p:cNvPr id="198" name="Graphic 146">
            <a:extLst>
              <a:ext uri="{FF2B5EF4-FFF2-40B4-BE49-F238E27FC236}">
                <a16:creationId xmlns:a16="http://schemas.microsoft.com/office/drawing/2014/main" id="{0E037585-AF80-D9A3-1DD3-8E55A697FCDE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=""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10770263" y="5194009"/>
            <a:ext cx="938582" cy="9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el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Ikoner</a:t>
            </a:r>
            <a:endParaRPr lang="da-DK" dirty="0"/>
          </a:p>
        </p:txBody>
      </p:sp>
      <p:pic>
        <p:nvPicPr>
          <p:cNvPr id="3" name="Graphic 49">
            <a:extLst>
              <a:ext uri="{FF2B5EF4-FFF2-40B4-BE49-F238E27FC236}">
                <a16:creationId xmlns:a16="http://schemas.microsoft.com/office/drawing/2014/main" id="{A30284C0-FD5D-BCE6-A036-57E6AC86B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376" y="2237531"/>
            <a:ext cx="938582" cy="938582"/>
          </a:xfrm>
          <a:prstGeom prst="rect">
            <a:avLst/>
          </a:prstGeom>
        </p:spPr>
      </p:pic>
      <p:pic>
        <p:nvPicPr>
          <p:cNvPr id="4" name="Graphic 51">
            <a:extLst>
              <a:ext uri="{FF2B5EF4-FFF2-40B4-BE49-F238E27FC236}">
                <a16:creationId xmlns:a16="http://schemas.microsoft.com/office/drawing/2014/main" id="{83A3F581-6062-641C-3075-250158B8F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5099" y="2237531"/>
            <a:ext cx="938582" cy="938582"/>
          </a:xfrm>
          <a:prstGeom prst="rect">
            <a:avLst/>
          </a:prstGeom>
        </p:spPr>
      </p:pic>
      <p:pic>
        <p:nvPicPr>
          <p:cNvPr id="5" name="Graphic 53">
            <a:extLst>
              <a:ext uri="{FF2B5EF4-FFF2-40B4-BE49-F238E27FC236}">
                <a16:creationId xmlns:a16="http://schemas.microsoft.com/office/drawing/2014/main" id="{F9971778-FB05-EA4F-5012-FA3320CFB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7823" y="2237531"/>
            <a:ext cx="938582" cy="938582"/>
          </a:xfrm>
          <a:prstGeom prst="rect">
            <a:avLst/>
          </a:prstGeom>
        </p:spPr>
      </p:pic>
      <p:pic>
        <p:nvPicPr>
          <p:cNvPr id="6" name="Graphic 55">
            <a:extLst>
              <a:ext uri="{FF2B5EF4-FFF2-40B4-BE49-F238E27FC236}">
                <a16:creationId xmlns:a16="http://schemas.microsoft.com/office/drawing/2014/main" id="{7887564A-12A7-0B51-9244-F71A3CB10A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40547" y="2237531"/>
            <a:ext cx="938582" cy="938582"/>
          </a:xfrm>
          <a:prstGeom prst="rect">
            <a:avLst/>
          </a:prstGeom>
        </p:spPr>
      </p:pic>
      <p:pic>
        <p:nvPicPr>
          <p:cNvPr id="7" name="Graphic 57">
            <a:extLst>
              <a:ext uri="{FF2B5EF4-FFF2-40B4-BE49-F238E27FC236}">
                <a16:creationId xmlns:a16="http://schemas.microsoft.com/office/drawing/2014/main" id="{0C9659F2-9E15-BB15-22F7-5BA64DFD54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13270" y="2237531"/>
            <a:ext cx="938582" cy="938582"/>
          </a:xfrm>
          <a:prstGeom prst="rect">
            <a:avLst/>
          </a:prstGeom>
        </p:spPr>
      </p:pic>
      <p:pic>
        <p:nvPicPr>
          <p:cNvPr id="8" name="Graphic 59">
            <a:extLst>
              <a:ext uri="{FF2B5EF4-FFF2-40B4-BE49-F238E27FC236}">
                <a16:creationId xmlns:a16="http://schemas.microsoft.com/office/drawing/2014/main" id="{4970C622-9934-EBC1-6C71-F1FD56CBE5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85994" y="2237531"/>
            <a:ext cx="938582" cy="938582"/>
          </a:xfrm>
          <a:prstGeom prst="rect">
            <a:avLst/>
          </a:prstGeom>
        </p:spPr>
      </p:pic>
      <p:pic>
        <p:nvPicPr>
          <p:cNvPr id="9" name="Graphic 61">
            <a:extLst>
              <a:ext uri="{FF2B5EF4-FFF2-40B4-BE49-F238E27FC236}">
                <a16:creationId xmlns:a16="http://schemas.microsoft.com/office/drawing/2014/main" id="{1FB8D898-0AFD-3AD4-F459-2ED8823769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58718" y="2237531"/>
            <a:ext cx="938582" cy="938582"/>
          </a:xfrm>
          <a:prstGeom prst="rect">
            <a:avLst/>
          </a:prstGeom>
        </p:spPr>
      </p:pic>
      <p:pic>
        <p:nvPicPr>
          <p:cNvPr id="10" name="Graphic 63">
            <a:extLst>
              <a:ext uri="{FF2B5EF4-FFF2-40B4-BE49-F238E27FC236}">
                <a16:creationId xmlns:a16="http://schemas.microsoft.com/office/drawing/2014/main" id="{31D0B4CB-87E0-4D1C-1C2F-AFEDB8BD80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1442" y="2237531"/>
            <a:ext cx="938582" cy="938582"/>
          </a:xfrm>
          <a:prstGeom prst="rect">
            <a:avLst/>
          </a:prstGeom>
        </p:spPr>
      </p:pic>
      <p:pic>
        <p:nvPicPr>
          <p:cNvPr id="11" name="Graphic 65">
            <a:extLst>
              <a:ext uri="{FF2B5EF4-FFF2-40B4-BE49-F238E27FC236}">
                <a16:creationId xmlns:a16="http://schemas.microsoft.com/office/drawing/2014/main" id="{DB850FBD-D90E-3DDA-7EEA-4A6EACF901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04166" y="2237531"/>
            <a:ext cx="938582" cy="938582"/>
          </a:xfrm>
          <a:prstGeom prst="rect">
            <a:avLst/>
          </a:prstGeom>
        </p:spPr>
      </p:pic>
      <p:pic>
        <p:nvPicPr>
          <p:cNvPr id="12" name="Graphic 67">
            <a:extLst>
              <a:ext uri="{FF2B5EF4-FFF2-40B4-BE49-F238E27FC236}">
                <a16:creationId xmlns:a16="http://schemas.microsoft.com/office/drawing/2014/main" id="{4F57EB40-8BD7-7C7B-726A-C6C3C58D77E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76890" y="2237531"/>
            <a:ext cx="938582" cy="938582"/>
          </a:xfrm>
          <a:prstGeom prst="rect">
            <a:avLst/>
          </a:prstGeom>
        </p:spPr>
      </p:pic>
      <p:pic>
        <p:nvPicPr>
          <p:cNvPr id="13" name="Graphic 69">
            <a:extLst>
              <a:ext uri="{FF2B5EF4-FFF2-40B4-BE49-F238E27FC236}">
                <a16:creationId xmlns:a16="http://schemas.microsoft.com/office/drawing/2014/main" id="{E718C6E0-7A29-9CDA-A851-1A808DB601E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49614" y="2237531"/>
            <a:ext cx="938582" cy="938582"/>
          </a:xfrm>
          <a:prstGeom prst="rect">
            <a:avLst/>
          </a:prstGeom>
        </p:spPr>
      </p:pic>
      <p:pic>
        <p:nvPicPr>
          <p:cNvPr id="14" name="Graphic 71">
            <a:extLst>
              <a:ext uri="{FF2B5EF4-FFF2-40B4-BE49-F238E27FC236}">
                <a16:creationId xmlns:a16="http://schemas.microsoft.com/office/drawing/2014/main" id="{903567E2-E2F1-C5E2-6CC6-B5E4CEE2F6D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322337" y="2237531"/>
            <a:ext cx="938582" cy="938582"/>
          </a:xfrm>
          <a:prstGeom prst="rect">
            <a:avLst/>
          </a:prstGeom>
        </p:spPr>
      </p:pic>
      <p:pic>
        <p:nvPicPr>
          <p:cNvPr id="15" name="Graphic 73">
            <a:extLst>
              <a:ext uri="{FF2B5EF4-FFF2-40B4-BE49-F238E27FC236}">
                <a16:creationId xmlns:a16="http://schemas.microsoft.com/office/drawing/2014/main" id="{2DDD422F-0F43-831A-429B-9E6FDAD850D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195057" y="2402986"/>
            <a:ext cx="673855" cy="673855"/>
          </a:xfrm>
          <a:prstGeom prst="rect">
            <a:avLst/>
          </a:prstGeom>
        </p:spPr>
      </p:pic>
      <p:pic>
        <p:nvPicPr>
          <p:cNvPr id="16" name="Graphic 75">
            <a:extLst>
              <a:ext uri="{FF2B5EF4-FFF2-40B4-BE49-F238E27FC236}">
                <a16:creationId xmlns:a16="http://schemas.microsoft.com/office/drawing/2014/main" id="{159ACA94-21BC-A21A-9C95-D33C57D395B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22376" y="3176113"/>
            <a:ext cx="938582" cy="938582"/>
          </a:xfrm>
          <a:prstGeom prst="rect">
            <a:avLst/>
          </a:prstGeom>
        </p:spPr>
      </p:pic>
      <p:pic>
        <p:nvPicPr>
          <p:cNvPr id="17" name="Graphic 77">
            <a:extLst>
              <a:ext uri="{FF2B5EF4-FFF2-40B4-BE49-F238E27FC236}">
                <a16:creationId xmlns:a16="http://schemas.microsoft.com/office/drawing/2014/main" id="{8A5E0E0B-ED11-F925-3485-F427E7EB4F6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573039" y="3176113"/>
            <a:ext cx="938582" cy="938582"/>
          </a:xfrm>
          <a:prstGeom prst="rect">
            <a:avLst/>
          </a:prstGeom>
        </p:spPr>
      </p:pic>
      <p:pic>
        <p:nvPicPr>
          <p:cNvPr id="18" name="Graphic 79">
            <a:extLst>
              <a:ext uri="{FF2B5EF4-FFF2-40B4-BE49-F238E27FC236}">
                <a16:creationId xmlns:a16="http://schemas.microsoft.com/office/drawing/2014/main" id="{A15DB657-F93E-5371-861E-7B12061B76C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423702" y="3176113"/>
            <a:ext cx="938582" cy="938582"/>
          </a:xfrm>
          <a:prstGeom prst="rect">
            <a:avLst/>
          </a:prstGeom>
        </p:spPr>
      </p:pic>
      <p:pic>
        <p:nvPicPr>
          <p:cNvPr id="19" name="Graphic 81">
            <a:extLst>
              <a:ext uri="{FF2B5EF4-FFF2-40B4-BE49-F238E27FC236}">
                <a16:creationId xmlns:a16="http://schemas.microsoft.com/office/drawing/2014/main" id="{8C63AED4-BEF3-3EA3-CE38-2ECF74F0901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274365" y="3176113"/>
            <a:ext cx="938582" cy="938582"/>
          </a:xfrm>
          <a:prstGeom prst="rect">
            <a:avLst/>
          </a:prstGeom>
        </p:spPr>
      </p:pic>
      <p:pic>
        <p:nvPicPr>
          <p:cNvPr id="20" name="Graphic 83">
            <a:extLst>
              <a:ext uri="{FF2B5EF4-FFF2-40B4-BE49-F238E27FC236}">
                <a16:creationId xmlns:a16="http://schemas.microsoft.com/office/drawing/2014/main" id="{E5A701D2-325D-B4A3-CB6D-9A3AAF169B2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125028" y="3176113"/>
            <a:ext cx="938582" cy="938582"/>
          </a:xfrm>
          <a:prstGeom prst="rect">
            <a:avLst/>
          </a:prstGeom>
        </p:spPr>
      </p:pic>
      <p:pic>
        <p:nvPicPr>
          <p:cNvPr id="21" name="Graphic 85">
            <a:extLst>
              <a:ext uri="{FF2B5EF4-FFF2-40B4-BE49-F238E27FC236}">
                <a16:creationId xmlns:a16="http://schemas.microsoft.com/office/drawing/2014/main" id="{18B11AD6-B2F5-0E0C-E656-3FE3BA9770B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=""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975691" y="3176113"/>
            <a:ext cx="938582" cy="938582"/>
          </a:xfrm>
          <a:prstGeom prst="rect">
            <a:avLst/>
          </a:prstGeom>
        </p:spPr>
      </p:pic>
      <p:pic>
        <p:nvPicPr>
          <p:cNvPr id="22" name="Graphic 87">
            <a:extLst>
              <a:ext uri="{FF2B5EF4-FFF2-40B4-BE49-F238E27FC236}">
                <a16:creationId xmlns:a16="http://schemas.microsoft.com/office/drawing/2014/main" id="{667E4660-9784-F030-D944-40A0673FED3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826354" y="3176113"/>
            <a:ext cx="938582" cy="938582"/>
          </a:xfrm>
          <a:prstGeom prst="rect">
            <a:avLst/>
          </a:prstGeom>
        </p:spPr>
      </p:pic>
      <p:pic>
        <p:nvPicPr>
          <p:cNvPr id="23" name="Graphic 89">
            <a:extLst>
              <a:ext uri="{FF2B5EF4-FFF2-40B4-BE49-F238E27FC236}">
                <a16:creationId xmlns:a16="http://schemas.microsoft.com/office/drawing/2014/main" id="{34E50925-6736-AB28-5FF8-485456074F8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677017" y="3176113"/>
            <a:ext cx="938582" cy="938582"/>
          </a:xfrm>
          <a:prstGeom prst="rect">
            <a:avLst/>
          </a:prstGeom>
        </p:spPr>
      </p:pic>
      <p:pic>
        <p:nvPicPr>
          <p:cNvPr id="24" name="Graphic 91">
            <a:extLst>
              <a:ext uri="{FF2B5EF4-FFF2-40B4-BE49-F238E27FC236}">
                <a16:creationId xmlns:a16="http://schemas.microsoft.com/office/drawing/2014/main" id="{779584F1-AB7F-3ED4-20BA-C182ED75AC8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527680" y="3176113"/>
            <a:ext cx="938582" cy="938582"/>
          </a:xfrm>
          <a:prstGeom prst="rect">
            <a:avLst/>
          </a:prstGeom>
        </p:spPr>
      </p:pic>
      <p:pic>
        <p:nvPicPr>
          <p:cNvPr id="25" name="Graphic 93">
            <a:extLst>
              <a:ext uri="{FF2B5EF4-FFF2-40B4-BE49-F238E27FC236}">
                <a16:creationId xmlns:a16="http://schemas.microsoft.com/office/drawing/2014/main" id="{E9556285-0A28-3747-EEB2-5BD05D52707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=""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8378343" y="3176113"/>
            <a:ext cx="938582" cy="938582"/>
          </a:xfrm>
          <a:prstGeom prst="rect">
            <a:avLst/>
          </a:prstGeom>
        </p:spPr>
      </p:pic>
      <p:pic>
        <p:nvPicPr>
          <p:cNvPr id="26" name="Graphic 95">
            <a:extLst>
              <a:ext uri="{FF2B5EF4-FFF2-40B4-BE49-F238E27FC236}">
                <a16:creationId xmlns:a16="http://schemas.microsoft.com/office/drawing/2014/main" id="{AAEB53E6-E11C-E16A-DD2B-0EDA67BF2D41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9229006" y="3176113"/>
            <a:ext cx="938582" cy="938582"/>
          </a:xfrm>
          <a:prstGeom prst="rect">
            <a:avLst/>
          </a:prstGeom>
        </p:spPr>
      </p:pic>
      <p:pic>
        <p:nvPicPr>
          <p:cNvPr id="27" name="Graphic 97">
            <a:extLst>
              <a:ext uri="{FF2B5EF4-FFF2-40B4-BE49-F238E27FC236}">
                <a16:creationId xmlns:a16="http://schemas.microsoft.com/office/drawing/2014/main" id="{3885C1F2-13F9-B3A2-9D3E-0765D34AA40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0079669" y="3176113"/>
            <a:ext cx="938582" cy="938582"/>
          </a:xfrm>
          <a:prstGeom prst="rect">
            <a:avLst/>
          </a:prstGeom>
        </p:spPr>
      </p:pic>
      <p:pic>
        <p:nvPicPr>
          <p:cNvPr id="28" name="Graphic 99">
            <a:extLst>
              <a:ext uri="{FF2B5EF4-FFF2-40B4-BE49-F238E27FC236}">
                <a16:creationId xmlns:a16="http://schemas.microsoft.com/office/drawing/2014/main" id="{9BA77FF4-3263-1E70-A575-4BB1ADE96C1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=""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0930330" y="3176113"/>
            <a:ext cx="938582" cy="938582"/>
          </a:xfrm>
          <a:prstGeom prst="rect">
            <a:avLst/>
          </a:prstGeom>
        </p:spPr>
      </p:pic>
      <p:pic>
        <p:nvPicPr>
          <p:cNvPr id="29" name="Graphic 101">
            <a:extLst>
              <a:ext uri="{FF2B5EF4-FFF2-40B4-BE49-F238E27FC236}">
                <a16:creationId xmlns:a16="http://schemas.microsoft.com/office/drawing/2014/main" id="{6D508AF9-D720-D6FB-CEE9-EC19CF1AFD56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=""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722376" y="4224605"/>
            <a:ext cx="938582" cy="938582"/>
          </a:xfrm>
          <a:prstGeom prst="rect">
            <a:avLst/>
          </a:prstGeom>
        </p:spPr>
      </p:pic>
      <p:pic>
        <p:nvPicPr>
          <p:cNvPr id="30" name="Graphic 103">
            <a:extLst>
              <a:ext uri="{FF2B5EF4-FFF2-40B4-BE49-F238E27FC236}">
                <a16:creationId xmlns:a16="http://schemas.microsoft.com/office/drawing/2014/main" id="{AC6F1D06-073A-1EE0-2D71-9E407D38E783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=""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573039" y="4224605"/>
            <a:ext cx="938582" cy="938582"/>
          </a:xfrm>
          <a:prstGeom prst="rect">
            <a:avLst/>
          </a:prstGeom>
        </p:spPr>
      </p:pic>
      <p:pic>
        <p:nvPicPr>
          <p:cNvPr id="31" name="Graphic 105">
            <a:extLst>
              <a:ext uri="{FF2B5EF4-FFF2-40B4-BE49-F238E27FC236}">
                <a16:creationId xmlns:a16="http://schemas.microsoft.com/office/drawing/2014/main" id="{471C193C-2174-DBBF-D0E1-1E6F084D07E9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=""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2423702" y="4224605"/>
            <a:ext cx="938582" cy="938582"/>
          </a:xfrm>
          <a:prstGeom prst="rect">
            <a:avLst/>
          </a:prstGeom>
        </p:spPr>
      </p:pic>
      <p:pic>
        <p:nvPicPr>
          <p:cNvPr id="32" name="Graphic 107">
            <a:extLst>
              <a:ext uri="{FF2B5EF4-FFF2-40B4-BE49-F238E27FC236}">
                <a16:creationId xmlns:a16="http://schemas.microsoft.com/office/drawing/2014/main" id="{341D9348-728C-5327-D1AD-2C7906725F2F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=""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274365" y="4224605"/>
            <a:ext cx="938582" cy="938582"/>
          </a:xfrm>
          <a:prstGeom prst="rect">
            <a:avLst/>
          </a:prstGeom>
        </p:spPr>
      </p:pic>
      <p:pic>
        <p:nvPicPr>
          <p:cNvPr id="33" name="Graphic 109">
            <a:extLst>
              <a:ext uri="{FF2B5EF4-FFF2-40B4-BE49-F238E27FC236}">
                <a16:creationId xmlns:a16="http://schemas.microsoft.com/office/drawing/2014/main" id="{CA8627A7-F4B9-B069-B630-78BE0D9B45C9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=""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4125028" y="4224605"/>
            <a:ext cx="938582" cy="938582"/>
          </a:xfrm>
          <a:prstGeom prst="rect">
            <a:avLst/>
          </a:prstGeom>
        </p:spPr>
      </p:pic>
      <p:pic>
        <p:nvPicPr>
          <p:cNvPr id="34" name="Graphic 111">
            <a:extLst>
              <a:ext uri="{FF2B5EF4-FFF2-40B4-BE49-F238E27FC236}">
                <a16:creationId xmlns:a16="http://schemas.microsoft.com/office/drawing/2014/main" id="{25FE1221-34FC-A68A-8416-9E4F0244B899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=""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4975691" y="4224605"/>
            <a:ext cx="938582" cy="938582"/>
          </a:xfrm>
          <a:prstGeom prst="rect">
            <a:avLst/>
          </a:prstGeom>
        </p:spPr>
      </p:pic>
      <p:pic>
        <p:nvPicPr>
          <p:cNvPr id="35" name="Graphic 113">
            <a:extLst>
              <a:ext uri="{FF2B5EF4-FFF2-40B4-BE49-F238E27FC236}">
                <a16:creationId xmlns:a16="http://schemas.microsoft.com/office/drawing/2014/main" id="{6B52F3EB-EE2E-6840-5B37-408608A3B438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=""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5826354" y="4224605"/>
            <a:ext cx="938582" cy="938582"/>
          </a:xfrm>
          <a:prstGeom prst="rect">
            <a:avLst/>
          </a:prstGeom>
        </p:spPr>
      </p:pic>
      <p:pic>
        <p:nvPicPr>
          <p:cNvPr id="36" name="Graphic 115">
            <a:extLst>
              <a:ext uri="{FF2B5EF4-FFF2-40B4-BE49-F238E27FC236}">
                <a16:creationId xmlns:a16="http://schemas.microsoft.com/office/drawing/2014/main" id="{BC984F5F-1D6B-F90E-8285-6B2A7354DA7F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=""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6677017" y="4224605"/>
            <a:ext cx="938582" cy="938582"/>
          </a:xfrm>
          <a:prstGeom prst="rect">
            <a:avLst/>
          </a:prstGeom>
        </p:spPr>
      </p:pic>
      <p:pic>
        <p:nvPicPr>
          <p:cNvPr id="37" name="Graphic 117">
            <a:extLst>
              <a:ext uri="{FF2B5EF4-FFF2-40B4-BE49-F238E27FC236}">
                <a16:creationId xmlns:a16="http://schemas.microsoft.com/office/drawing/2014/main" id="{295B68D9-6A58-756C-9092-341454091A93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=""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7527680" y="4224605"/>
            <a:ext cx="938582" cy="938582"/>
          </a:xfrm>
          <a:prstGeom prst="rect">
            <a:avLst/>
          </a:prstGeom>
        </p:spPr>
      </p:pic>
      <p:pic>
        <p:nvPicPr>
          <p:cNvPr id="38" name="Graphic 119">
            <a:extLst>
              <a:ext uri="{FF2B5EF4-FFF2-40B4-BE49-F238E27FC236}">
                <a16:creationId xmlns:a16="http://schemas.microsoft.com/office/drawing/2014/main" id="{EB74C432-BEDB-E659-2AF4-FC4AC3D2A625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=""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8378343" y="4224605"/>
            <a:ext cx="938582" cy="938582"/>
          </a:xfrm>
          <a:prstGeom prst="rect">
            <a:avLst/>
          </a:prstGeom>
        </p:spPr>
      </p:pic>
      <p:pic>
        <p:nvPicPr>
          <p:cNvPr id="39" name="Graphic 121">
            <a:extLst>
              <a:ext uri="{FF2B5EF4-FFF2-40B4-BE49-F238E27FC236}">
                <a16:creationId xmlns:a16="http://schemas.microsoft.com/office/drawing/2014/main" id="{82BA4D79-C533-2F9E-EED8-EF9C957B2971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=""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9229006" y="4224605"/>
            <a:ext cx="938582" cy="938582"/>
          </a:xfrm>
          <a:prstGeom prst="rect">
            <a:avLst/>
          </a:prstGeom>
        </p:spPr>
      </p:pic>
      <p:pic>
        <p:nvPicPr>
          <p:cNvPr id="40" name="Graphic 123">
            <a:extLst>
              <a:ext uri="{FF2B5EF4-FFF2-40B4-BE49-F238E27FC236}">
                <a16:creationId xmlns:a16="http://schemas.microsoft.com/office/drawing/2014/main" id="{AE792271-B2CC-FA2A-45B5-520B85220437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=""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10079669" y="4224605"/>
            <a:ext cx="938582" cy="938582"/>
          </a:xfrm>
          <a:prstGeom prst="rect">
            <a:avLst/>
          </a:prstGeom>
        </p:spPr>
      </p:pic>
      <p:pic>
        <p:nvPicPr>
          <p:cNvPr id="41" name="Graphic 125">
            <a:extLst>
              <a:ext uri="{FF2B5EF4-FFF2-40B4-BE49-F238E27FC236}">
                <a16:creationId xmlns:a16="http://schemas.microsoft.com/office/drawing/2014/main" id="{F7DB2C50-8B9C-01B2-F801-1CE58891BB07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=""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0930330" y="4224605"/>
            <a:ext cx="938582" cy="938582"/>
          </a:xfrm>
          <a:prstGeom prst="rect">
            <a:avLst/>
          </a:prstGeom>
        </p:spPr>
      </p:pic>
      <p:pic>
        <p:nvPicPr>
          <p:cNvPr id="42" name="Graphic 128">
            <a:extLst>
              <a:ext uri="{FF2B5EF4-FFF2-40B4-BE49-F238E27FC236}">
                <a16:creationId xmlns:a16="http://schemas.microsoft.com/office/drawing/2014/main" id="{3BFC1728-5740-58EA-5773-FCE9C707E32F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=""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882441" y="5163187"/>
            <a:ext cx="938582" cy="938582"/>
          </a:xfrm>
          <a:prstGeom prst="rect">
            <a:avLst/>
          </a:prstGeom>
        </p:spPr>
      </p:pic>
      <p:pic>
        <p:nvPicPr>
          <p:cNvPr id="43" name="Graphic 130">
            <a:extLst>
              <a:ext uri="{FF2B5EF4-FFF2-40B4-BE49-F238E27FC236}">
                <a16:creationId xmlns:a16="http://schemas.microsoft.com/office/drawing/2014/main" id="{C8EFD3AF-D550-2C66-CFDA-18BACDB201D8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=""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1981088" y="5163187"/>
            <a:ext cx="938582" cy="938582"/>
          </a:xfrm>
          <a:prstGeom prst="rect">
            <a:avLst/>
          </a:prstGeom>
        </p:spPr>
      </p:pic>
      <p:pic>
        <p:nvPicPr>
          <p:cNvPr id="44" name="Graphic 132">
            <a:extLst>
              <a:ext uri="{FF2B5EF4-FFF2-40B4-BE49-F238E27FC236}">
                <a16:creationId xmlns:a16="http://schemas.microsoft.com/office/drawing/2014/main" id="{A0D00A1F-529C-4033-C97E-2F27F4D3D7FC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=""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3079735" y="5163187"/>
            <a:ext cx="938582" cy="938582"/>
          </a:xfrm>
          <a:prstGeom prst="rect">
            <a:avLst/>
          </a:prstGeom>
        </p:spPr>
      </p:pic>
      <p:pic>
        <p:nvPicPr>
          <p:cNvPr id="45" name="Graphic 134">
            <a:extLst>
              <a:ext uri="{FF2B5EF4-FFF2-40B4-BE49-F238E27FC236}">
                <a16:creationId xmlns:a16="http://schemas.microsoft.com/office/drawing/2014/main" id="{B660DBB7-84A1-233E-0B18-B798123195BE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=""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4178382" y="5163187"/>
            <a:ext cx="938582" cy="938582"/>
          </a:xfrm>
          <a:prstGeom prst="rect">
            <a:avLst/>
          </a:prstGeom>
        </p:spPr>
      </p:pic>
      <p:pic>
        <p:nvPicPr>
          <p:cNvPr id="46" name="Graphic 136">
            <a:extLst>
              <a:ext uri="{FF2B5EF4-FFF2-40B4-BE49-F238E27FC236}">
                <a16:creationId xmlns:a16="http://schemas.microsoft.com/office/drawing/2014/main" id="{15234E08-D8CB-0231-D606-AB312CA454DA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=""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5277029" y="5163187"/>
            <a:ext cx="938582" cy="938582"/>
          </a:xfrm>
          <a:prstGeom prst="rect">
            <a:avLst/>
          </a:prstGeom>
        </p:spPr>
      </p:pic>
      <p:pic>
        <p:nvPicPr>
          <p:cNvPr id="47" name="Graphic 138">
            <a:extLst>
              <a:ext uri="{FF2B5EF4-FFF2-40B4-BE49-F238E27FC236}">
                <a16:creationId xmlns:a16="http://schemas.microsoft.com/office/drawing/2014/main" id="{99E0A52C-54A2-3001-6107-432B3331407F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=""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6375676" y="5163187"/>
            <a:ext cx="938582" cy="938582"/>
          </a:xfrm>
          <a:prstGeom prst="rect">
            <a:avLst/>
          </a:prstGeom>
        </p:spPr>
      </p:pic>
      <p:pic>
        <p:nvPicPr>
          <p:cNvPr id="48" name="Graphic 140">
            <a:extLst>
              <a:ext uri="{FF2B5EF4-FFF2-40B4-BE49-F238E27FC236}">
                <a16:creationId xmlns:a16="http://schemas.microsoft.com/office/drawing/2014/main" id="{FA50356D-754F-F313-02B9-660DA52C7212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=""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7474323" y="5163187"/>
            <a:ext cx="938582" cy="938582"/>
          </a:xfrm>
          <a:prstGeom prst="rect">
            <a:avLst/>
          </a:prstGeom>
        </p:spPr>
      </p:pic>
      <p:pic>
        <p:nvPicPr>
          <p:cNvPr id="49" name="Graphic 142">
            <a:extLst>
              <a:ext uri="{FF2B5EF4-FFF2-40B4-BE49-F238E27FC236}">
                <a16:creationId xmlns:a16="http://schemas.microsoft.com/office/drawing/2014/main" id="{AE8A5E45-9693-8585-688D-95BA41AA455B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=""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8572969" y="5163187"/>
            <a:ext cx="938582" cy="938582"/>
          </a:xfrm>
          <a:prstGeom prst="rect">
            <a:avLst/>
          </a:prstGeom>
        </p:spPr>
      </p:pic>
      <p:pic>
        <p:nvPicPr>
          <p:cNvPr id="50" name="Graphic 144">
            <a:extLst>
              <a:ext uri="{FF2B5EF4-FFF2-40B4-BE49-F238E27FC236}">
                <a16:creationId xmlns:a16="http://schemas.microsoft.com/office/drawing/2014/main" id="{9637D6BB-52A1-9B36-AA9C-FDDBDA1BDE70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=""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9671616" y="5163187"/>
            <a:ext cx="938582" cy="938582"/>
          </a:xfrm>
          <a:prstGeom prst="rect">
            <a:avLst/>
          </a:prstGeom>
        </p:spPr>
      </p:pic>
      <p:pic>
        <p:nvPicPr>
          <p:cNvPr id="51" name="Graphic 146">
            <a:extLst>
              <a:ext uri="{FF2B5EF4-FFF2-40B4-BE49-F238E27FC236}">
                <a16:creationId xmlns:a16="http://schemas.microsoft.com/office/drawing/2014/main" id="{0E037585-AF80-D9A3-1DD3-8E55A697FCDE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=""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10770263" y="5163187"/>
            <a:ext cx="938582" cy="9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Ikoner</a:t>
            </a:r>
            <a:endParaRPr lang="da-DK" dirty="0"/>
          </a:p>
        </p:txBody>
      </p:sp>
      <p:pic>
        <p:nvPicPr>
          <p:cNvPr id="3" name="Graphic 49">
            <a:extLst>
              <a:ext uri="{FF2B5EF4-FFF2-40B4-BE49-F238E27FC236}">
                <a16:creationId xmlns:a16="http://schemas.microsoft.com/office/drawing/2014/main" id="{A30284C0-FD5D-BCE6-A036-57E6AC86B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376" y="2145065"/>
            <a:ext cx="938582" cy="938582"/>
          </a:xfrm>
          <a:prstGeom prst="rect">
            <a:avLst/>
          </a:prstGeom>
        </p:spPr>
      </p:pic>
      <p:pic>
        <p:nvPicPr>
          <p:cNvPr id="4" name="Graphic 51">
            <a:extLst>
              <a:ext uri="{FF2B5EF4-FFF2-40B4-BE49-F238E27FC236}">
                <a16:creationId xmlns:a16="http://schemas.microsoft.com/office/drawing/2014/main" id="{83A3F581-6062-641C-3075-250158B8F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5099" y="2145065"/>
            <a:ext cx="938582" cy="938582"/>
          </a:xfrm>
          <a:prstGeom prst="rect">
            <a:avLst/>
          </a:prstGeom>
        </p:spPr>
      </p:pic>
      <p:pic>
        <p:nvPicPr>
          <p:cNvPr id="5" name="Graphic 53">
            <a:extLst>
              <a:ext uri="{FF2B5EF4-FFF2-40B4-BE49-F238E27FC236}">
                <a16:creationId xmlns:a16="http://schemas.microsoft.com/office/drawing/2014/main" id="{F9971778-FB05-EA4F-5012-FA3320CFB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7823" y="2145065"/>
            <a:ext cx="938582" cy="938582"/>
          </a:xfrm>
          <a:prstGeom prst="rect">
            <a:avLst/>
          </a:prstGeom>
        </p:spPr>
      </p:pic>
      <p:pic>
        <p:nvPicPr>
          <p:cNvPr id="6" name="Graphic 55">
            <a:extLst>
              <a:ext uri="{FF2B5EF4-FFF2-40B4-BE49-F238E27FC236}">
                <a16:creationId xmlns:a16="http://schemas.microsoft.com/office/drawing/2014/main" id="{7887564A-12A7-0B51-9244-F71A3CB10A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40547" y="2145065"/>
            <a:ext cx="938582" cy="938582"/>
          </a:xfrm>
          <a:prstGeom prst="rect">
            <a:avLst/>
          </a:prstGeom>
        </p:spPr>
      </p:pic>
      <p:pic>
        <p:nvPicPr>
          <p:cNvPr id="7" name="Graphic 57">
            <a:extLst>
              <a:ext uri="{FF2B5EF4-FFF2-40B4-BE49-F238E27FC236}">
                <a16:creationId xmlns:a16="http://schemas.microsoft.com/office/drawing/2014/main" id="{0C9659F2-9E15-BB15-22F7-5BA64DFD54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13270" y="2145065"/>
            <a:ext cx="938582" cy="938582"/>
          </a:xfrm>
          <a:prstGeom prst="rect">
            <a:avLst/>
          </a:prstGeom>
        </p:spPr>
      </p:pic>
      <p:pic>
        <p:nvPicPr>
          <p:cNvPr id="8" name="Graphic 59">
            <a:extLst>
              <a:ext uri="{FF2B5EF4-FFF2-40B4-BE49-F238E27FC236}">
                <a16:creationId xmlns:a16="http://schemas.microsoft.com/office/drawing/2014/main" id="{4970C622-9934-EBC1-6C71-F1FD56CBE5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85994" y="2145065"/>
            <a:ext cx="938582" cy="938582"/>
          </a:xfrm>
          <a:prstGeom prst="rect">
            <a:avLst/>
          </a:prstGeom>
        </p:spPr>
      </p:pic>
      <p:pic>
        <p:nvPicPr>
          <p:cNvPr id="9" name="Graphic 61">
            <a:extLst>
              <a:ext uri="{FF2B5EF4-FFF2-40B4-BE49-F238E27FC236}">
                <a16:creationId xmlns:a16="http://schemas.microsoft.com/office/drawing/2014/main" id="{1FB8D898-0AFD-3AD4-F459-2ED8823769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58718" y="2145065"/>
            <a:ext cx="938582" cy="938582"/>
          </a:xfrm>
          <a:prstGeom prst="rect">
            <a:avLst/>
          </a:prstGeom>
        </p:spPr>
      </p:pic>
      <p:pic>
        <p:nvPicPr>
          <p:cNvPr id="10" name="Graphic 63">
            <a:extLst>
              <a:ext uri="{FF2B5EF4-FFF2-40B4-BE49-F238E27FC236}">
                <a16:creationId xmlns:a16="http://schemas.microsoft.com/office/drawing/2014/main" id="{31D0B4CB-87E0-4D1C-1C2F-AFEDB8BD80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31442" y="2145065"/>
            <a:ext cx="938582" cy="938582"/>
          </a:xfrm>
          <a:prstGeom prst="rect">
            <a:avLst/>
          </a:prstGeom>
        </p:spPr>
      </p:pic>
      <p:pic>
        <p:nvPicPr>
          <p:cNvPr id="11" name="Graphic 65">
            <a:extLst>
              <a:ext uri="{FF2B5EF4-FFF2-40B4-BE49-F238E27FC236}">
                <a16:creationId xmlns:a16="http://schemas.microsoft.com/office/drawing/2014/main" id="{DB850FBD-D90E-3DDA-7EEA-4A6EACF901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04166" y="2145065"/>
            <a:ext cx="938582" cy="938582"/>
          </a:xfrm>
          <a:prstGeom prst="rect">
            <a:avLst/>
          </a:prstGeom>
        </p:spPr>
      </p:pic>
      <p:pic>
        <p:nvPicPr>
          <p:cNvPr id="12" name="Graphic 67">
            <a:extLst>
              <a:ext uri="{FF2B5EF4-FFF2-40B4-BE49-F238E27FC236}">
                <a16:creationId xmlns:a16="http://schemas.microsoft.com/office/drawing/2014/main" id="{4F57EB40-8BD7-7C7B-726A-C6C3C58D77E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76890" y="2145065"/>
            <a:ext cx="938582" cy="938582"/>
          </a:xfrm>
          <a:prstGeom prst="rect">
            <a:avLst/>
          </a:prstGeom>
        </p:spPr>
      </p:pic>
      <p:pic>
        <p:nvPicPr>
          <p:cNvPr id="13" name="Graphic 69">
            <a:extLst>
              <a:ext uri="{FF2B5EF4-FFF2-40B4-BE49-F238E27FC236}">
                <a16:creationId xmlns:a16="http://schemas.microsoft.com/office/drawing/2014/main" id="{E718C6E0-7A29-9CDA-A851-1A808DB601E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449614" y="2145065"/>
            <a:ext cx="938582" cy="938582"/>
          </a:xfrm>
          <a:prstGeom prst="rect">
            <a:avLst/>
          </a:prstGeom>
        </p:spPr>
      </p:pic>
      <p:pic>
        <p:nvPicPr>
          <p:cNvPr id="14" name="Graphic 71">
            <a:extLst>
              <a:ext uri="{FF2B5EF4-FFF2-40B4-BE49-F238E27FC236}">
                <a16:creationId xmlns:a16="http://schemas.microsoft.com/office/drawing/2014/main" id="{903567E2-E2F1-C5E2-6CC6-B5E4CEE2F6D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322337" y="2145065"/>
            <a:ext cx="938582" cy="938582"/>
          </a:xfrm>
          <a:prstGeom prst="rect">
            <a:avLst/>
          </a:prstGeom>
        </p:spPr>
      </p:pic>
      <p:pic>
        <p:nvPicPr>
          <p:cNvPr id="15" name="Graphic 73">
            <a:extLst>
              <a:ext uri="{FF2B5EF4-FFF2-40B4-BE49-F238E27FC236}">
                <a16:creationId xmlns:a16="http://schemas.microsoft.com/office/drawing/2014/main" id="{2DDD422F-0F43-831A-429B-9E6FDAD850D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195057" y="2310520"/>
            <a:ext cx="673855" cy="673855"/>
          </a:xfrm>
          <a:prstGeom prst="rect">
            <a:avLst/>
          </a:prstGeom>
        </p:spPr>
      </p:pic>
      <p:pic>
        <p:nvPicPr>
          <p:cNvPr id="16" name="Graphic 75">
            <a:extLst>
              <a:ext uri="{FF2B5EF4-FFF2-40B4-BE49-F238E27FC236}">
                <a16:creationId xmlns:a16="http://schemas.microsoft.com/office/drawing/2014/main" id="{159ACA94-21BC-A21A-9C95-D33C57D395B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22376" y="3083647"/>
            <a:ext cx="938582" cy="938582"/>
          </a:xfrm>
          <a:prstGeom prst="rect">
            <a:avLst/>
          </a:prstGeom>
        </p:spPr>
      </p:pic>
      <p:pic>
        <p:nvPicPr>
          <p:cNvPr id="17" name="Graphic 77">
            <a:extLst>
              <a:ext uri="{FF2B5EF4-FFF2-40B4-BE49-F238E27FC236}">
                <a16:creationId xmlns:a16="http://schemas.microsoft.com/office/drawing/2014/main" id="{8A5E0E0B-ED11-F925-3485-F427E7EB4F6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573039" y="3083647"/>
            <a:ext cx="938582" cy="938582"/>
          </a:xfrm>
          <a:prstGeom prst="rect">
            <a:avLst/>
          </a:prstGeom>
        </p:spPr>
      </p:pic>
      <p:pic>
        <p:nvPicPr>
          <p:cNvPr id="18" name="Graphic 79">
            <a:extLst>
              <a:ext uri="{FF2B5EF4-FFF2-40B4-BE49-F238E27FC236}">
                <a16:creationId xmlns:a16="http://schemas.microsoft.com/office/drawing/2014/main" id="{A15DB657-F93E-5371-861E-7B12061B76C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423702" y="3083647"/>
            <a:ext cx="938582" cy="938582"/>
          </a:xfrm>
          <a:prstGeom prst="rect">
            <a:avLst/>
          </a:prstGeom>
        </p:spPr>
      </p:pic>
      <p:pic>
        <p:nvPicPr>
          <p:cNvPr id="19" name="Graphic 81">
            <a:extLst>
              <a:ext uri="{FF2B5EF4-FFF2-40B4-BE49-F238E27FC236}">
                <a16:creationId xmlns:a16="http://schemas.microsoft.com/office/drawing/2014/main" id="{8C63AED4-BEF3-3EA3-CE38-2ECF74F0901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=""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274365" y="3083647"/>
            <a:ext cx="938582" cy="938582"/>
          </a:xfrm>
          <a:prstGeom prst="rect">
            <a:avLst/>
          </a:prstGeom>
        </p:spPr>
      </p:pic>
      <p:pic>
        <p:nvPicPr>
          <p:cNvPr id="20" name="Graphic 83">
            <a:extLst>
              <a:ext uri="{FF2B5EF4-FFF2-40B4-BE49-F238E27FC236}">
                <a16:creationId xmlns:a16="http://schemas.microsoft.com/office/drawing/2014/main" id="{E5A701D2-325D-B4A3-CB6D-9A3AAF169B2C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125028" y="3083647"/>
            <a:ext cx="938582" cy="938582"/>
          </a:xfrm>
          <a:prstGeom prst="rect">
            <a:avLst/>
          </a:prstGeom>
        </p:spPr>
      </p:pic>
      <p:pic>
        <p:nvPicPr>
          <p:cNvPr id="21" name="Graphic 85">
            <a:extLst>
              <a:ext uri="{FF2B5EF4-FFF2-40B4-BE49-F238E27FC236}">
                <a16:creationId xmlns:a16="http://schemas.microsoft.com/office/drawing/2014/main" id="{18B11AD6-B2F5-0E0C-E656-3FE3BA9770B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=""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975691" y="3083647"/>
            <a:ext cx="938582" cy="938582"/>
          </a:xfrm>
          <a:prstGeom prst="rect">
            <a:avLst/>
          </a:prstGeom>
        </p:spPr>
      </p:pic>
      <p:pic>
        <p:nvPicPr>
          <p:cNvPr id="22" name="Graphic 87">
            <a:extLst>
              <a:ext uri="{FF2B5EF4-FFF2-40B4-BE49-F238E27FC236}">
                <a16:creationId xmlns:a16="http://schemas.microsoft.com/office/drawing/2014/main" id="{667E4660-9784-F030-D944-40A0673FED3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826354" y="3083647"/>
            <a:ext cx="938582" cy="938582"/>
          </a:xfrm>
          <a:prstGeom prst="rect">
            <a:avLst/>
          </a:prstGeom>
        </p:spPr>
      </p:pic>
      <p:pic>
        <p:nvPicPr>
          <p:cNvPr id="23" name="Graphic 89">
            <a:extLst>
              <a:ext uri="{FF2B5EF4-FFF2-40B4-BE49-F238E27FC236}">
                <a16:creationId xmlns:a16="http://schemas.microsoft.com/office/drawing/2014/main" id="{34E50925-6736-AB28-5FF8-485456074F8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=""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6677017" y="3083647"/>
            <a:ext cx="938582" cy="938582"/>
          </a:xfrm>
          <a:prstGeom prst="rect">
            <a:avLst/>
          </a:prstGeom>
        </p:spPr>
      </p:pic>
      <p:pic>
        <p:nvPicPr>
          <p:cNvPr id="24" name="Graphic 91">
            <a:extLst>
              <a:ext uri="{FF2B5EF4-FFF2-40B4-BE49-F238E27FC236}">
                <a16:creationId xmlns:a16="http://schemas.microsoft.com/office/drawing/2014/main" id="{779584F1-AB7F-3ED4-20BA-C182ED75AC8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=""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7527680" y="3083647"/>
            <a:ext cx="938582" cy="938582"/>
          </a:xfrm>
          <a:prstGeom prst="rect">
            <a:avLst/>
          </a:prstGeom>
        </p:spPr>
      </p:pic>
      <p:pic>
        <p:nvPicPr>
          <p:cNvPr id="25" name="Graphic 93">
            <a:extLst>
              <a:ext uri="{FF2B5EF4-FFF2-40B4-BE49-F238E27FC236}">
                <a16:creationId xmlns:a16="http://schemas.microsoft.com/office/drawing/2014/main" id="{E9556285-0A28-3747-EEB2-5BD05D52707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=""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8378343" y="3083647"/>
            <a:ext cx="938582" cy="938582"/>
          </a:xfrm>
          <a:prstGeom prst="rect">
            <a:avLst/>
          </a:prstGeom>
        </p:spPr>
      </p:pic>
      <p:pic>
        <p:nvPicPr>
          <p:cNvPr id="26" name="Graphic 95">
            <a:extLst>
              <a:ext uri="{FF2B5EF4-FFF2-40B4-BE49-F238E27FC236}">
                <a16:creationId xmlns:a16="http://schemas.microsoft.com/office/drawing/2014/main" id="{AAEB53E6-E11C-E16A-DD2B-0EDA67BF2D41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9229006" y="3083647"/>
            <a:ext cx="938582" cy="938582"/>
          </a:xfrm>
          <a:prstGeom prst="rect">
            <a:avLst/>
          </a:prstGeom>
        </p:spPr>
      </p:pic>
      <p:pic>
        <p:nvPicPr>
          <p:cNvPr id="27" name="Graphic 97">
            <a:extLst>
              <a:ext uri="{FF2B5EF4-FFF2-40B4-BE49-F238E27FC236}">
                <a16:creationId xmlns:a16="http://schemas.microsoft.com/office/drawing/2014/main" id="{3885C1F2-13F9-B3A2-9D3E-0765D34AA40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=""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0079669" y="3083647"/>
            <a:ext cx="938582" cy="938582"/>
          </a:xfrm>
          <a:prstGeom prst="rect">
            <a:avLst/>
          </a:prstGeom>
        </p:spPr>
      </p:pic>
      <p:pic>
        <p:nvPicPr>
          <p:cNvPr id="28" name="Graphic 99">
            <a:extLst>
              <a:ext uri="{FF2B5EF4-FFF2-40B4-BE49-F238E27FC236}">
                <a16:creationId xmlns:a16="http://schemas.microsoft.com/office/drawing/2014/main" id="{9BA77FF4-3263-1E70-A575-4BB1ADE96C1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=""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0930330" y="3083647"/>
            <a:ext cx="938582" cy="938582"/>
          </a:xfrm>
          <a:prstGeom prst="rect">
            <a:avLst/>
          </a:prstGeom>
        </p:spPr>
      </p:pic>
      <p:pic>
        <p:nvPicPr>
          <p:cNvPr id="29" name="Graphic 101">
            <a:extLst>
              <a:ext uri="{FF2B5EF4-FFF2-40B4-BE49-F238E27FC236}">
                <a16:creationId xmlns:a16="http://schemas.microsoft.com/office/drawing/2014/main" id="{6D508AF9-D720-D6FB-CEE9-EC19CF1AFD56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=""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722376" y="4132139"/>
            <a:ext cx="938582" cy="938582"/>
          </a:xfrm>
          <a:prstGeom prst="rect">
            <a:avLst/>
          </a:prstGeom>
        </p:spPr>
      </p:pic>
      <p:pic>
        <p:nvPicPr>
          <p:cNvPr id="30" name="Graphic 103">
            <a:extLst>
              <a:ext uri="{FF2B5EF4-FFF2-40B4-BE49-F238E27FC236}">
                <a16:creationId xmlns:a16="http://schemas.microsoft.com/office/drawing/2014/main" id="{AC6F1D06-073A-1EE0-2D71-9E407D38E783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=""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573039" y="4132139"/>
            <a:ext cx="938582" cy="938582"/>
          </a:xfrm>
          <a:prstGeom prst="rect">
            <a:avLst/>
          </a:prstGeom>
        </p:spPr>
      </p:pic>
      <p:pic>
        <p:nvPicPr>
          <p:cNvPr id="31" name="Graphic 105">
            <a:extLst>
              <a:ext uri="{FF2B5EF4-FFF2-40B4-BE49-F238E27FC236}">
                <a16:creationId xmlns:a16="http://schemas.microsoft.com/office/drawing/2014/main" id="{471C193C-2174-DBBF-D0E1-1E6F084D07E9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=""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2423702" y="4132139"/>
            <a:ext cx="938582" cy="938582"/>
          </a:xfrm>
          <a:prstGeom prst="rect">
            <a:avLst/>
          </a:prstGeom>
        </p:spPr>
      </p:pic>
      <p:pic>
        <p:nvPicPr>
          <p:cNvPr id="32" name="Graphic 107">
            <a:extLst>
              <a:ext uri="{FF2B5EF4-FFF2-40B4-BE49-F238E27FC236}">
                <a16:creationId xmlns:a16="http://schemas.microsoft.com/office/drawing/2014/main" id="{341D9348-728C-5327-D1AD-2C7906725F2F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=""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274365" y="4132139"/>
            <a:ext cx="938582" cy="938582"/>
          </a:xfrm>
          <a:prstGeom prst="rect">
            <a:avLst/>
          </a:prstGeom>
        </p:spPr>
      </p:pic>
      <p:pic>
        <p:nvPicPr>
          <p:cNvPr id="33" name="Graphic 109">
            <a:extLst>
              <a:ext uri="{FF2B5EF4-FFF2-40B4-BE49-F238E27FC236}">
                <a16:creationId xmlns:a16="http://schemas.microsoft.com/office/drawing/2014/main" id="{CA8627A7-F4B9-B069-B630-78BE0D9B45C9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=""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4125028" y="4132139"/>
            <a:ext cx="938582" cy="938582"/>
          </a:xfrm>
          <a:prstGeom prst="rect">
            <a:avLst/>
          </a:prstGeom>
        </p:spPr>
      </p:pic>
      <p:pic>
        <p:nvPicPr>
          <p:cNvPr id="34" name="Graphic 111">
            <a:extLst>
              <a:ext uri="{FF2B5EF4-FFF2-40B4-BE49-F238E27FC236}">
                <a16:creationId xmlns:a16="http://schemas.microsoft.com/office/drawing/2014/main" id="{25FE1221-34FC-A68A-8416-9E4F0244B899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=""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4975691" y="4132139"/>
            <a:ext cx="938582" cy="938582"/>
          </a:xfrm>
          <a:prstGeom prst="rect">
            <a:avLst/>
          </a:prstGeom>
        </p:spPr>
      </p:pic>
      <p:pic>
        <p:nvPicPr>
          <p:cNvPr id="35" name="Graphic 113">
            <a:extLst>
              <a:ext uri="{FF2B5EF4-FFF2-40B4-BE49-F238E27FC236}">
                <a16:creationId xmlns:a16="http://schemas.microsoft.com/office/drawing/2014/main" id="{6B52F3EB-EE2E-6840-5B37-408608A3B438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=""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5826354" y="4132139"/>
            <a:ext cx="938582" cy="938582"/>
          </a:xfrm>
          <a:prstGeom prst="rect">
            <a:avLst/>
          </a:prstGeom>
        </p:spPr>
      </p:pic>
      <p:pic>
        <p:nvPicPr>
          <p:cNvPr id="36" name="Graphic 115">
            <a:extLst>
              <a:ext uri="{FF2B5EF4-FFF2-40B4-BE49-F238E27FC236}">
                <a16:creationId xmlns:a16="http://schemas.microsoft.com/office/drawing/2014/main" id="{BC984F5F-1D6B-F90E-8285-6B2A7354DA7F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=""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6677017" y="4132139"/>
            <a:ext cx="938582" cy="938582"/>
          </a:xfrm>
          <a:prstGeom prst="rect">
            <a:avLst/>
          </a:prstGeom>
        </p:spPr>
      </p:pic>
      <p:pic>
        <p:nvPicPr>
          <p:cNvPr id="37" name="Graphic 117">
            <a:extLst>
              <a:ext uri="{FF2B5EF4-FFF2-40B4-BE49-F238E27FC236}">
                <a16:creationId xmlns:a16="http://schemas.microsoft.com/office/drawing/2014/main" id="{295B68D9-6A58-756C-9092-341454091A93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=""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7527680" y="4132139"/>
            <a:ext cx="938582" cy="938582"/>
          </a:xfrm>
          <a:prstGeom prst="rect">
            <a:avLst/>
          </a:prstGeom>
        </p:spPr>
      </p:pic>
      <p:pic>
        <p:nvPicPr>
          <p:cNvPr id="38" name="Graphic 119">
            <a:extLst>
              <a:ext uri="{FF2B5EF4-FFF2-40B4-BE49-F238E27FC236}">
                <a16:creationId xmlns:a16="http://schemas.microsoft.com/office/drawing/2014/main" id="{EB74C432-BEDB-E659-2AF4-FC4AC3D2A625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=""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8378343" y="4132139"/>
            <a:ext cx="938582" cy="938582"/>
          </a:xfrm>
          <a:prstGeom prst="rect">
            <a:avLst/>
          </a:prstGeom>
        </p:spPr>
      </p:pic>
      <p:pic>
        <p:nvPicPr>
          <p:cNvPr id="39" name="Graphic 121">
            <a:extLst>
              <a:ext uri="{FF2B5EF4-FFF2-40B4-BE49-F238E27FC236}">
                <a16:creationId xmlns:a16="http://schemas.microsoft.com/office/drawing/2014/main" id="{82BA4D79-C533-2F9E-EED8-EF9C957B2971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=""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9229006" y="4132139"/>
            <a:ext cx="938582" cy="938582"/>
          </a:xfrm>
          <a:prstGeom prst="rect">
            <a:avLst/>
          </a:prstGeom>
        </p:spPr>
      </p:pic>
      <p:pic>
        <p:nvPicPr>
          <p:cNvPr id="40" name="Graphic 123">
            <a:extLst>
              <a:ext uri="{FF2B5EF4-FFF2-40B4-BE49-F238E27FC236}">
                <a16:creationId xmlns:a16="http://schemas.microsoft.com/office/drawing/2014/main" id="{AE792271-B2CC-FA2A-45B5-520B85220437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=""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10079669" y="4132139"/>
            <a:ext cx="938582" cy="938582"/>
          </a:xfrm>
          <a:prstGeom prst="rect">
            <a:avLst/>
          </a:prstGeom>
        </p:spPr>
      </p:pic>
      <p:pic>
        <p:nvPicPr>
          <p:cNvPr id="41" name="Graphic 125">
            <a:extLst>
              <a:ext uri="{FF2B5EF4-FFF2-40B4-BE49-F238E27FC236}">
                <a16:creationId xmlns:a16="http://schemas.microsoft.com/office/drawing/2014/main" id="{F7DB2C50-8B9C-01B2-F801-1CE58891BB07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=""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0930330" y="4132139"/>
            <a:ext cx="938582" cy="938582"/>
          </a:xfrm>
          <a:prstGeom prst="rect">
            <a:avLst/>
          </a:prstGeom>
        </p:spPr>
      </p:pic>
      <p:pic>
        <p:nvPicPr>
          <p:cNvPr id="42" name="Graphic 128">
            <a:extLst>
              <a:ext uri="{FF2B5EF4-FFF2-40B4-BE49-F238E27FC236}">
                <a16:creationId xmlns:a16="http://schemas.microsoft.com/office/drawing/2014/main" id="{3BFC1728-5740-58EA-5773-FCE9C707E32F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=""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882441" y="5070721"/>
            <a:ext cx="938582" cy="938582"/>
          </a:xfrm>
          <a:prstGeom prst="rect">
            <a:avLst/>
          </a:prstGeom>
        </p:spPr>
      </p:pic>
      <p:pic>
        <p:nvPicPr>
          <p:cNvPr id="43" name="Graphic 130">
            <a:extLst>
              <a:ext uri="{FF2B5EF4-FFF2-40B4-BE49-F238E27FC236}">
                <a16:creationId xmlns:a16="http://schemas.microsoft.com/office/drawing/2014/main" id="{C8EFD3AF-D550-2C66-CFDA-18BACDB201D8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=""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1981088" y="5070721"/>
            <a:ext cx="938582" cy="938582"/>
          </a:xfrm>
          <a:prstGeom prst="rect">
            <a:avLst/>
          </a:prstGeom>
        </p:spPr>
      </p:pic>
      <p:pic>
        <p:nvPicPr>
          <p:cNvPr id="44" name="Graphic 132">
            <a:extLst>
              <a:ext uri="{FF2B5EF4-FFF2-40B4-BE49-F238E27FC236}">
                <a16:creationId xmlns:a16="http://schemas.microsoft.com/office/drawing/2014/main" id="{A0D00A1F-529C-4033-C97E-2F27F4D3D7FC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=""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3079735" y="5070721"/>
            <a:ext cx="938582" cy="938582"/>
          </a:xfrm>
          <a:prstGeom prst="rect">
            <a:avLst/>
          </a:prstGeom>
        </p:spPr>
      </p:pic>
      <p:pic>
        <p:nvPicPr>
          <p:cNvPr id="45" name="Graphic 134">
            <a:extLst>
              <a:ext uri="{FF2B5EF4-FFF2-40B4-BE49-F238E27FC236}">
                <a16:creationId xmlns:a16="http://schemas.microsoft.com/office/drawing/2014/main" id="{B660DBB7-84A1-233E-0B18-B798123195BE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=""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4178382" y="5070721"/>
            <a:ext cx="938582" cy="938582"/>
          </a:xfrm>
          <a:prstGeom prst="rect">
            <a:avLst/>
          </a:prstGeom>
        </p:spPr>
      </p:pic>
      <p:pic>
        <p:nvPicPr>
          <p:cNvPr id="46" name="Graphic 136">
            <a:extLst>
              <a:ext uri="{FF2B5EF4-FFF2-40B4-BE49-F238E27FC236}">
                <a16:creationId xmlns:a16="http://schemas.microsoft.com/office/drawing/2014/main" id="{15234E08-D8CB-0231-D606-AB312CA454DA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=""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5277029" y="5070721"/>
            <a:ext cx="938582" cy="938582"/>
          </a:xfrm>
          <a:prstGeom prst="rect">
            <a:avLst/>
          </a:prstGeom>
        </p:spPr>
      </p:pic>
      <p:pic>
        <p:nvPicPr>
          <p:cNvPr id="47" name="Graphic 138">
            <a:extLst>
              <a:ext uri="{FF2B5EF4-FFF2-40B4-BE49-F238E27FC236}">
                <a16:creationId xmlns:a16="http://schemas.microsoft.com/office/drawing/2014/main" id="{99E0A52C-54A2-3001-6107-432B3331407F}"/>
              </a:ext>
            </a:extLst>
          </p:cNvPr>
          <p:cNvPicPr>
            <a:picLocks noChangeAspect="1"/>
          </p:cNvPicPr>
          <p:nvPr/>
        </p:nvPicPr>
        <p:blipFill>
          <a:blip r:embed="rId91">
            <a:extLst>
              <a:ext uri="{96DAC541-7B7A-43D3-8B79-37D633B846F1}">
                <asvg:svgBlip xmlns=""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6375676" y="5070721"/>
            <a:ext cx="938582" cy="938582"/>
          </a:xfrm>
          <a:prstGeom prst="rect">
            <a:avLst/>
          </a:prstGeom>
        </p:spPr>
      </p:pic>
      <p:pic>
        <p:nvPicPr>
          <p:cNvPr id="48" name="Graphic 140">
            <a:extLst>
              <a:ext uri="{FF2B5EF4-FFF2-40B4-BE49-F238E27FC236}">
                <a16:creationId xmlns:a16="http://schemas.microsoft.com/office/drawing/2014/main" id="{FA50356D-754F-F313-02B9-660DA52C7212}"/>
              </a:ext>
            </a:extLst>
          </p:cNvPr>
          <p:cNvPicPr>
            <a:picLocks noChangeAspect="1"/>
          </p:cNvPicPr>
          <p:nvPr/>
        </p:nvPicPr>
        <p:blipFill>
          <a:blip r:embed="rId93">
            <a:extLst>
              <a:ext uri="{96DAC541-7B7A-43D3-8B79-37D633B846F1}">
                <asvg:svgBlip xmlns="" xmlns:asvg="http://schemas.microsoft.com/office/drawing/2016/SVG/main" r:embed="rId94"/>
              </a:ext>
            </a:extLst>
          </a:blip>
          <a:stretch>
            <a:fillRect/>
          </a:stretch>
        </p:blipFill>
        <p:spPr>
          <a:xfrm>
            <a:off x="7474323" y="5070721"/>
            <a:ext cx="938582" cy="938582"/>
          </a:xfrm>
          <a:prstGeom prst="rect">
            <a:avLst/>
          </a:prstGeom>
        </p:spPr>
      </p:pic>
      <p:pic>
        <p:nvPicPr>
          <p:cNvPr id="49" name="Graphic 142">
            <a:extLst>
              <a:ext uri="{FF2B5EF4-FFF2-40B4-BE49-F238E27FC236}">
                <a16:creationId xmlns:a16="http://schemas.microsoft.com/office/drawing/2014/main" id="{AE8A5E45-9693-8585-688D-95BA41AA455B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=""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8572969" y="5070721"/>
            <a:ext cx="938582" cy="938582"/>
          </a:xfrm>
          <a:prstGeom prst="rect">
            <a:avLst/>
          </a:prstGeom>
        </p:spPr>
      </p:pic>
      <p:pic>
        <p:nvPicPr>
          <p:cNvPr id="50" name="Graphic 144">
            <a:extLst>
              <a:ext uri="{FF2B5EF4-FFF2-40B4-BE49-F238E27FC236}">
                <a16:creationId xmlns:a16="http://schemas.microsoft.com/office/drawing/2014/main" id="{9637D6BB-52A1-9B36-AA9C-FDDBDA1BDE70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96DAC541-7B7A-43D3-8B79-37D633B846F1}">
                <asvg:svgBlip xmlns="" xmlns:asvg="http://schemas.microsoft.com/office/drawing/2016/SVG/main" r:embed="rId98"/>
              </a:ext>
            </a:extLst>
          </a:blip>
          <a:stretch>
            <a:fillRect/>
          </a:stretch>
        </p:blipFill>
        <p:spPr>
          <a:xfrm>
            <a:off x="9671616" y="5070721"/>
            <a:ext cx="938582" cy="938582"/>
          </a:xfrm>
          <a:prstGeom prst="rect">
            <a:avLst/>
          </a:prstGeom>
        </p:spPr>
      </p:pic>
      <p:pic>
        <p:nvPicPr>
          <p:cNvPr id="51" name="Graphic 146">
            <a:extLst>
              <a:ext uri="{FF2B5EF4-FFF2-40B4-BE49-F238E27FC236}">
                <a16:creationId xmlns:a16="http://schemas.microsoft.com/office/drawing/2014/main" id="{0E037585-AF80-D9A3-1DD3-8E55A697FCDE}"/>
              </a:ext>
            </a:extLst>
          </p:cNvPr>
          <p:cNvPicPr>
            <a:picLocks noChangeAspect="1"/>
          </p:cNvPicPr>
          <p:nvPr/>
        </p:nvPicPr>
        <p:blipFill>
          <a:blip r:embed="rId99">
            <a:extLst>
              <a:ext uri="{96DAC541-7B7A-43D3-8B79-37D633B846F1}">
                <asvg:svgBlip xmlns="" xmlns:asvg="http://schemas.microsoft.com/office/drawing/2016/SVG/main" r:embed="rId100"/>
              </a:ext>
            </a:extLst>
          </a:blip>
          <a:stretch>
            <a:fillRect/>
          </a:stretch>
        </p:blipFill>
        <p:spPr>
          <a:xfrm>
            <a:off x="10770263" y="5070721"/>
            <a:ext cx="938582" cy="9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S-Slidemaster-2018">
  <a:themeElements>
    <a:clrScheme name="Brugerdefineret 1">
      <a:dk1>
        <a:sysClr val="windowText" lastClr="000000"/>
      </a:dk1>
      <a:lt1>
        <a:sysClr val="window" lastClr="FFFFFF"/>
      </a:lt1>
      <a:dk2>
        <a:srgbClr val="AD5016"/>
      </a:dk2>
      <a:lt2>
        <a:srgbClr val="EEECE1"/>
      </a:lt2>
      <a:accent1>
        <a:srgbClr val="EE8C00"/>
      </a:accent1>
      <a:accent2>
        <a:srgbClr val="1E79BB"/>
      </a:accent2>
      <a:accent3>
        <a:srgbClr val="6B7D34"/>
      </a:accent3>
      <a:accent4>
        <a:srgbClr val="F0B600"/>
      </a:accent4>
      <a:accent5>
        <a:srgbClr val="66757E"/>
      </a:accent5>
      <a:accent6>
        <a:srgbClr val="DA0046"/>
      </a:accent6>
      <a:hlink>
        <a:srgbClr val="EE8C00"/>
      </a:hlink>
      <a:folHlink>
        <a:srgbClr val="813C1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S-Slidemaster-2018" id="{1C8AF686-14C5-384B-A8E2-70BE6994792B}" vid="{89F591B5-6DC4-EB4C-B5A1-713E930B565B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ugerdefinere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E7C2726B9068469BF2B6ECBF6B85FD" ma:contentTypeVersion="0" ma:contentTypeDescription="Opret et nyt dokument." ma:contentTypeScope="" ma:versionID="b5e8beebc45ca43667ace7c8aecaedd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504b555cbc0eb2a32092f08c35ba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8498FD-F4B9-4BCD-88B7-46D602076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8831606-AB83-401B-81A6-3CD98D6E76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7220B1-47F6-4200-B4F4-E84A3A2DA29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SHS-Slidemaster-2018</Template>
  <TotalTime>2235</TotalTime>
  <Words>23</Words>
  <Application>Microsoft Office PowerPoint</Application>
  <PresentationFormat>Widescreen</PresentationFormat>
  <Paragraphs>20</Paragraphs>
  <Slides>13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Calibri</vt:lpstr>
      <vt:lpstr>SHS-Slidemaster-2018</vt:lpstr>
      <vt:lpstr>PowerPoint-præsentation</vt:lpstr>
      <vt:lpstr>PowerPoint-præsentation</vt:lpstr>
      <vt:lpstr>Tips til din præsentation</vt:lpstr>
      <vt:lpstr>Pause</vt:lpstr>
      <vt:lpstr>Spørgsmål</vt:lpstr>
      <vt:lpstr>Ikoner </vt:lpstr>
      <vt:lpstr>Ikoner </vt:lpstr>
      <vt:lpstr>Ikoner</vt:lpstr>
      <vt:lpstr>Ikoner</vt:lpstr>
      <vt:lpstr>Ikoner</vt:lpstr>
      <vt:lpstr>Ikoner</vt:lpstr>
      <vt:lpstr>Ikoner</vt:lpstr>
      <vt:lpstr>Ikoner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Susanne Lebrecht</dc:creator>
  <cp:lastModifiedBy>Susanne Lebrecht</cp:lastModifiedBy>
  <cp:revision>345</cp:revision>
  <cp:lastPrinted>2023-10-30T10:18:25Z</cp:lastPrinted>
  <dcterms:created xsi:type="dcterms:W3CDTF">2018-09-07T12:14:14Z</dcterms:created>
  <dcterms:modified xsi:type="dcterms:W3CDTF">2024-02-26T13:47:55Z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0x01010056E7C2726B9068469BF2B6ECBF6B85FD</vt:lpwstr>
  </property>
</Properties>
</file>