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4"/>
  </p:sldMasterIdLst>
  <p:notesMasterIdLst>
    <p:notesMasterId r:id="rId7"/>
  </p:notesMasterIdLst>
  <p:sldIdLst>
    <p:sldId id="257" r:id="rId5"/>
    <p:sldId id="258" r:id="rId6"/>
  </p:sldIdLst>
  <p:sldSz cx="25203150" cy="36004500"/>
  <p:notesSz cx="6669088" cy="9926638"/>
  <p:defaultTextStyle>
    <a:defPPr marL="0" marR="0" indent="0" algn="l" defTabSz="740390" rtl="0" fontAlgn="auto" latinLnBrk="1"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defRPr>
    </a:defPPr>
    <a:lvl1pPr marL="0" marR="0" indent="0"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1pPr>
    <a:lvl2pPr marL="0" marR="0" indent="1469117"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2pPr>
    <a:lvl3pPr marL="0" marR="0" indent="2938235"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3pPr>
    <a:lvl4pPr marL="0" marR="0" indent="4407354"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4pPr>
    <a:lvl5pPr marL="0" marR="0" indent="5876472"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5pPr>
    <a:lvl6pPr marL="0" marR="0" indent="7345591"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6pPr>
    <a:lvl7pPr marL="0" marR="0" indent="8814708"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7pPr>
    <a:lvl8pPr marL="0" marR="0" indent="10283826"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8pPr>
    <a:lvl9pPr marL="0" marR="0" indent="11752945" algn="l" defTabSz="2938235" rtl="0" fontAlgn="auto" latinLnBrk="0" hangingPunct="0">
      <a:lnSpc>
        <a:spcPct val="100000"/>
      </a:lnSpc>
      <a:spcBef>
        <a:spcPts val="0"/>
      </a:spcBef>
      <a:spcAft>
        <a:spcPts val="0"/>
      </a:spcAft>
      <a:buClrTx/>
      <a:buSzTx/>
      <a:buFontTx/>
      <a:buNone/>
      <a:tabLst/>
      <a:defRPr kumimoji="0" sz="57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4808">
          <p15:clr>
            <a:srgbClr val="A4A3A4"/>
          </p15:clr>
        </p15:guide>
        <p15:guide id="2" pos="9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6" autoAdjust="0"/>
    <p:restoredTop sz="94615" autoAdjust="0"/>
  </p:normalViewPr>
  <p:slideViewPr>
    <p:cSldViewPr>
      <p:cViewPr varScale="1">
        <p:scale>
          <a:sx n="36" d="100"/>
          <a:sy n="36" d="100"/>
        </p:scale>
        <p:origin x="3352" y="384"/>
      </p:cViewPr>
      <p:guideLst>
        <p:guide orient="horz" pos="4808"/>
        <p:guide pos="90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xfrm>
            <a:off x="2032000" y="744538"/>
            <a:ext cx="2605088" cy="3722687"/>
          </a:xfrm>
          <a:prstGeom prst="rect">
            <a:avLst/>
          </a:prstGeom>
        </p:spPr>
        <p:txBody>
          <a:bodyPr/>
          <a:lstStyle/>
          <a:p>
            <a:endParaRPr/>
          </a:p>
        </p:txBody>
      </p:sp>
      <p:sp>
        <p:nvSpPr>
          <p:cNvPr id="75" name="Shape 75"/>
          <p:cNvSpPr>
            <a:spLocks noGrp="1"/>
          </p:cNvSpPr>
          <p:nvPr>
            <p:ph type="body" sz="quarter" idx="1"/>
          </p:nvPr>
        </p:nvSpPr>
        <p:spPr>
          <a:xfrm>
            <a:off x="889212" y="4715153"/>
            <a:ext cx="4890665" cy="4466987"/>
          </a:xfrm>
          <a:prstGeom prst="rect">
            <a:avLst/>
          </a:prstGeom>
        </p:spPr>
        <p:txBody>
          <a:bodyPr/>
          <a:lstStyle/>
          <a:p>
            <a:endParaRPr/>
          </a:p>
        </p:txBody>
      </p:sp>
    </p:spTree>
    <p:extLst>
      <p:ext uri="{BB962C8B-B14F-4D97-AF65-F5344CB8AC3E}">
        <p14:creationId xmlns:p14="http://schemas.microsoft.com/office/powerpoint/2010/main" val="1520411563"/>
      </p:ext>
    </p:extLst>
  </p:cSld>
  <p:clrMap bg1="lt1" tx1="dk1" bg2="lt2" tx2="dk2" accent1="accent1" accent2="accent2" accent3="accent3" accent4="accent4" accent5="accent5" accent6="accent6" hlink="hlink" folHlink="folHlink"/>
  <p:notesStyle>
    <a:lvl1pPr defTabSz="2938235" latinLnBrk="0">
      <a:defRPr sz="1000">
        <a:latin typeface="+mn-lt"/>
        <a:ea typeface="+mn-ea"/>
        <a:cs typeface="+mn-cs"/>
        <a:sym typeface="Calibri"/>
      </a:defRPr>
    </a:lvl1pPr>
    <a:lvl2pPr indent="185097" defTabSz="2938235" latinLnBrk="0">
      <a:defRPr sz="1000">
        <a:latin typeface="+mn-lt"/>
        <a:ea typeface="+mn-ea"/>
        <a:cs typeface="+mn-cs"/>
        <a:sym typeface="Calibri"/>
      </a:defRPr>
    </a:lvl2pPr>
    <a:lvl3pPr indent="370195" defTabSz="2938235" latinLnBrk="0">
      <a:defRPr sz="1000">
        <a:latin typeface="+mn-lt"/>
        <a:ea typeface="+mn-ea"/>
        <a:cs typeface="+mn-cs"/>
        <a:sym typeface="Calibri"/>
      </a:defRPr>
    </a:lvl3pPr>
    <a:lvl4pPr indent="555292" defTabSz="2938235" latinLnBrk="0">
      <a:defRPr sz="1000">
        <a:latin typeface="+mn-lt"/>
        <a:ea typeface="+mn-ea"/>
        <a:cs typeface="+mn-cs"/>
        <a:sym typeface="Calibri"/>
      </a:defRPr>
    </a:lvl4pPr>
    <a:lvl5pPr indent="740390" defTabSz="2938235" latinLnBrk="0">
      <a:defRPr sz="1000">
        <a:latin typeface="+mn-lt"/>
        <a:ea typeface="+mn-ea"/>
        <a:cs typeface="+mn-cs"/>
        <a:sym typeface="Calibri"/>
      </a:defRPr>
    </a:lvl5pPr>
    <a:lvl6pPr indent="925487" defTabSz="2938235" latinLnBrk="0">
      <a:defRPr sz="1000">
        <a:latin typeface="+mn-lt"/>
        <a:ea typeface="+mn-ea"/>
        <a:cs typeface="+mn-cs"/>
        <a:sym typeface="Calibri"/>
      </a:defRPr>
    </a:lvl6pPr>
    <a:lvl7pPr indent="1110585" defTabSz="2938235" latinLnBrk="0">
      <a:defRPr sz="1000">
        <a:latin typeface="+mn-lt"/>
        <a:ea typeface="+mn-ea"/>
        <a:cs typeface="+mn-cs"/>
        <a:sym typeface="Calibri"/>
      </a:defRPr>
    </a:lvl7pPr>
    <a:lvl8pPr indent="1295682" defTabSz="2938235" latinLnBrk="0">
      <a:defRPr sz="1000">
        <a:latin typeface="+mn-lt"/>
        <a:ea typeface="+mn-ea"/>
        <a:cs typeface="+mn-cs"/>
        <a:sym typeface="Calibri"/>
      </a:defRPr>
    </a:lvl8pPr>
    <a:lvl9pPr indent="1480779" defTabSz="2938235" latinLnBrk="0">
      <a:defRPr sz="10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de 1: Vejlednin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761"/>
            <a:ext cx="25202007" cy="36004611"/>
          </a:xfrm>
          <a:prstGeom prst="rect">
            <a:avLst/>
          </a:prstGeom>
        </p:spPr>
      </p:pic>
    </p:spTree>
    <p:extLst>
      <p:ext uri="{BB962C8B-B14F-4D97-AF65-F5344CB8AC3E}">
        <p14:creationId xmlns:p14="http://schemas.microsoft.com/office/powerpoint/2010/main" val="72410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2: Skabelon">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761"/>
            <a:ext cx="25202007" cy="36004611"/>
          </a:xfrm>
          <a:prstGeom prst="rect">
            <a:avLst/>
          </a:prstGeom>
        </p:spPr>
      </p:pic>
      <p:sp>
        <p:nvSpPr>
          <p:cNvPr id="12" name="Pladsholder til tekst 11"/>
          <p:cNvSpPr>
            <a:spLocks noGrp="1"/>
          </p:cNvSpPr>
          <p:nvPr>
            <p:ph type="body" sz="quarter" idx="10" hasCustomPrompt="1"/>
          </p:nvPr>
        </p:nvSpPr>
        <p:spPr>
          <a:xfrm>
            <a:off x="1152303" y="936354"/>
            <a:ext cx="22898544" cy="1656184"/>
          </a:xfrm>
          <a:prstGeom prst="rect">
            <a:avLst/>
          </a:prstGeom>
        </p:spPr>
        <p:txBody>
          <a:bodyPr/>
          <a:lstStyle>
            <a:lvl1pPr marL="0" indent="0">
              <a:buNone/>
              <a:defRPr sz="9600" b="1">
                <a:solidFill>
                  <a:schemeClr val="bg1"/>
                </a:solidFill>
                <a:latin typeface="Arial" panose="020B0604020202020204" pitchFamily="34" charset="0"/>
                <a:cs typeface="Arial" panose="020B0604020202020204" pitchFamily="34" charset="0"/>
              </a:defRPr>
            </a:lvl1pPr>
          </a:lstStyle>
          <a:p>
            <a:pPr lvl="0"/>
            <a:r>
              <a:rPr lang="da-DK" dirty="0"/>
              <a:t>Klik her for at indsætte en overskrift</a:t>
            </a:r>
          </a:p>
        </p:txBody>
      </p:sp>
      <p:sp>
        <p:nvSpPr>
          <p:cNvPr id="14" name="Pladsholder til tekst 13"/>
          <p:cNvSpPr>
            <a:spLocks noGrp="1"/>
          </p:cNvSpPr>
          <p:nvPr>
            <p:ph type="body" sz="quarter" idx="11" hasCustomPrompt="1"/>
          </p:nvPr>
        </p:nvSpPr>
        <p:spPr>
          <a:xfrm>
            <a:off x="1152525" y="2952578"/>
            <a:ext cx="22898322" cy="1417810"/>
          </a:xfrm>
          <a:prstGeom prst="rect">
            <a:avLst/>
          </a:prstGeom>
        </p:spPr>
        <p:txBody>
          <a:bodyPr/>
          <a:lstStyle>
            <a:lvl1pPr marL="0" indent="0">
              <a:buNone/>
              <a:defRPr sz="4800" baseline="0">
                <a:solidFill>
                  <a:schemeClr val="bg1"/>
                </a:solidFill>
              </a:defRPr>
            </a:lvl1pPr>
          </a:lstStyle>
          <a:p>
            <a:pPr lvl="0"/>
            <a:r>
              <a:rPr lang="da-DK" dirty="0"/>
              <a:t>Klik her for at indsætte en underoverskrift eller anden tekst</a:t>
            </a:r>
          </a:p>
        </p:txBody>
      </p:sp>
      <p:sp>
        <p:nvSpPr>
          <p:cNvPr id="16" name="Pladsholder til tekst 15"/>
          <p:cNvSpPr>
            <a:spLocks noGrp="1"/>
          </p:cNvSpPr>
          <p:nvPr>
            <p:ph type="body" sz="quarter" idx="12" hasCustomPrompt="1"/>
          </p:nvPr>
        </p:nvSpPr>
        <p:spPr>
          <a:xfrm>
            <a:off x="1368425" y="4957754"/>
            <a:ext cx="22466398" cy="1296144"/>
          </a:xfrm>
          <a:prstGeom prst="rect">
            <a:avLst/>
          </a:prstGeom>
        </p:spPr>
        <p:txBody>
          <a:bodyPr/>
          <a:lstStyle>
            <a:lvl1pPr marL="0" indent="0">
              <a:buNone/>
              <a:defRPr sz="3600" baseline="0"/>
            </a:lvl1pPr>
          </a:lstStyle>
          <a:p>
            <a:pPr lvl="0"/>
            <a:r>
              <a:rPr lang="da-DK" dirty="0"/>
              <a:t>Klik for at tilføje forfatter, referencer mv.</a:t>
            </a:r>
          </a:p>
        </p:txBody>
      </p:sp>
    </p:spTree>
    <p:extLst>
      <p:ext uri="{BB962C8B-B14F-4D97-AF65-F5344CB8AC3E}">
        <p14:creationId xmlns:p14="http://schemas.microsoft.com/office/powerpoint/2010/main" val="415189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3: 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761"/>
            <a:ext cx="25202007" cy="36004611"/>
          </a:xfrm>
          <a:prstGeom prst="rect">
            <a:avLst/>
          </a:prstGeom>
        </p:spPr>
      </p:pic>
      <p:sp>
        <p:nvSpPr>
          <p:cNvPr id="12" name="Pladsholder til tekst 11"/>
          <p:cNvSpPr>
            <a:spLocks noGrp="1"/>
          </p:cNvSpPr>
          <p:nvPr>
            <p:ph type="body" sz="quarter" idx="10" hasCustomPrompt="1"/>
          </p:nvPr>
        </p:nvSpPr>
        <p:spPr>
          <a:xfrm>
            <a:off x="1152303" y="936354"/>
            <a:ext cx="22898544" cy="1656184"/>
          </a:xfrm>
          <a:prstGeom prst="rect">
            <a:avLst/>
          </a:prstGeom>
        </p:spPr>
        <p:txBody>
          <a:bodyPr/>
          <a:lstStyle>
            <a:lvl1pPr marL="0" indent="0">
              <a:buNone/>
              <a:defRPr sz="9600" b="1">
                <a:solidFill>
                  <a:schemeClr val="bg1"/>
                </a:solidFill>
                <a:latin typeface="Arial" panose="020B0604020202020204" pitchFamily="34" charset="0"/>
                <a:cs typeface="Arial" panose="020B0604020202020204" pitchFamily="34" charset="0"/>
              </a:defRPr>
            </a:lvl1pPr>
          </a:lstStyle>
          <a:p>
            <a:pPr lvl="0"/>
            <a:r>
              <a:rPr lang="da-DK" dirty="0"/>
              <a:t>Klik her for at indsætte en overskrift</a:t>
            </a:r>
          </a:p>
        </p:txBody>
      </p:sp>
      <p:sp>
        <p:nvSpPr>
          <p:cNvPr id="14" name="Pladsholder til tekst 13"/>
          <p:cNvSpPr>
            <a:spLocks noGrp="1"/>
          </p:cNvSpPr>
          <p:nvPr>
            <p:ph type="body" sz="quarter" idx="11" hasCustomPrompt="1"/>
          </p:nvPr>
        </p:nvSpPr>
        <p:spPr>
          <a:xfrm>
            <a:off x="1152525" y="2952578"/>
            <a:ext cx="22898322" cy="1417810"/>
          </a:xfrm>
          <a:prstGeom prst="rect">
            <a:avLst/>
          </a:prstGeom>
        </p:spPr>
        <p:txBody>
          <a:bodyPr/>
          <a:lstStyle>
            <a:lvl1pPr marL="0" indent="0">
              <a:buNone/>
              <a:defRPr sz="4800" baseline="0">
                <a:solidFill>
                  <a:schemeClr val="bg1"/>
                </a:solidFill>
              </a:defRPr>
            </a:lvl1pPr>
          </a:lstStyle>
          <a:p>
            <a:pPr lvl="0"/>
            <a:r>
              <a:rPr lang="da-DK" dirty="0"/>
              <a:t>Klik her for at indsætte en underoverskrift eller anden tekst</a:t>
            </a:r>
          </a:p>
        </p:txBody>
      </p:sp>
      <p:sp>
        <p:nvSpPr>
          <p:cNvPr id="16" name="Pladsholder til tekst 15"/>
          <p:cNvSpPr>
            <a:spLocks noGrp="1"/>
          </p:cNvSpPr>
          <p:nvPr>
            <p:ph type="body" sz="quarter" idx="12" hasCustomPrompt="1"/>
          </p:nvPr>
        </p:nvSpPr>
        <p:spPr>
          <a:xfrm>
            <a:off x="1368425" y="4957754"/>
            <a:ext cx="22466398" cy="1296144"/>
          </a:xfrm>
          <a:prstGeom prst="rect">
            <a:avLst/>
          </a:prstGeom>
        </p:spPr>
        <p:txBody>
          <a:bodyPr/>
          <a:lstStyle>
            <a:lvl1pPr marL="0" indent="0">
              <a:buNone/>
              <a:defRPr sz="3600" baseline="0"/>
            </a:lvl1pPr>
          </a:lstStyle>
          <a:p>
            <a:pPr lvl="0"/>
            <a:r>
              <a:rPr lang="da-DK" dirty="0"/>
              <a:t>Klik for at tilføje forfatter, referencer mv.</a:t>
            </a:r>
          </a:p>
        </p:txBody>
      </p:sp>
    </p:spTree>
    <p:extLst>
      <p:ext uri="{BB962C8B-B14F-4D97-AF65-F5344CB8AC3E}">
        <p14:creationId xmlns:p14="http://schemas.microsoft.com/office/powerpoint/2010/main" val="393065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4: Grøn">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761"/>
            <a:ext cx="25202007" cy="36004611"/>
          </a:xfrm>
          <a:prstGeom prst="rect">
            <a:avLst/>
          </a:prstGeom>
        </p:spPr>
      </p:pic>
      <p:sp>
        <p:nvSpPr>
          <p:cNvPr id="12" name="Pladsholder til tekst 11"/>
          <p:cNvSpPr>
            <a:spLocks noGrp="1"/>
          </p:cNvSpPr>
          <p:nvPr>
            <p:ph type="body" sz="quarter" idx="10" hasCustomPrompt="1"/>
          </p:nvPr>
        </p:nvSpPr>
        <p:spPr>
          <a:xfrm>
            <a:off x="1152303" y="936354"/>
            <a:ext cx="22898544" cy="1656184"/>
          </a:xfrm>
          <a:prstGeom prst="rect">
            <a:avLst/>
          </a:prstGeom>
        </p:spPr>
        <p:txBody>
          <a:bodyPr/>
          <a:lstStyle>
            <a:lvl1pPr marL="0" indent="0">
              <a:buNone/>
              <a:defRPr sz="9600" b="1">
                <a:solidFill>
                  <a:schemeClr val="bg1"/>
                </a:solidFill>
                <a:latin typeface="Arial" panose="020B0604020202020204" pitchFamily="34" charset="0"/>
                <a:cs typeface="Arial" panose="020B0604020202020204" pitchFamily="34" charset="0"/>
              </a:defRPr>
            </a:lvl1pPr>
          </a:lstStyle>
          <a:p>
            <a:pPr lvl="0"/>
            <a:r>
              <a:rPr lang="da-DK" dirty="0"/>
              <a:t>Klik her for at indsætte en overskrift</a:t>
            </a:r>
          </a:p>
        </p:txBody>
      </p:sp>
      <p:sp>
        <p:nvSpPr>
          <p:cNvPr id="14" name="Pladsholder til tekst 13"/>
          <p:cNvSpPr>
            <a:spLocks noGrp="1"/>
          </p:cNvSpPr>
          <p:nvPr>
            <p:ph type="body" sz="quarter" idx="11" hasCustomPrompt="1"/>
          </p:nvPr>
        </p:nvSpPr>
        <p:spPr>
          <a:xfrm>
            <a:off x="1152525" y="2952578"/>
            <a:ext cx="22898322" cy="1417810"/>
          </a:xfrm>
          <a:prstGeom prst="rect">
            <a:avLst/>
          </a:prstGeom>
        </p:spPr>
        <p:txBody>
          <a:bodyPr/>
          <a:lstStyle>
            <a:lvl1pPr marL="0" indent="0">
              <a:buNone/>
              <a:defRPr sz="4800" baseline="0">
                <a:solidFill>
                  <a:schemeClr val="bg1"/>
                </a:solidFill>
              </a:defRPr>
            </a:lvl1pPr>
          </a:lstStyle>
          <a:p>
            <a:pPr lvl="0"/>
            <a:r>
              <a:rPr lang="da-DK" dirty="0"/>
              <a:t>Klik her for at indsætte en underoverskrift eller anden tekst</a:t>
            </a:r>
          </a:p>
        </p:txBody>
      </p:sp>
      <p:sp>
        <p:nvSpPr>
          <p:cNvPr id="16" name="Pladsholder til tekst 15"/>
          <p:cNvSpPr>
            <a:spLocks noGrp="1"/>
          </p:cNvSpPr>
          <p:nvPr>
            <p:ph type="body" sz="quarter" idx="12" hasCustomPrompt="1"/>
          </p:nvPr>
        </p:nvSpPr>
        <p:spPr>
          <a:xfrm>
            <a:off x="1368425" y="4957754"/>
            <a:ext cx="22466398" cy="1296144"/>
          </a:xfrm>
          <a:prstGeom prst="rect">
            <a:avLst/>
          </a:prstGeom>
        </p:spPr>
        <p:txBody>
          <a:bodyPr/>
          <a:lstStyle>
            <a:lvl1pPr marL="0" indent="0">
              <a:buNone/>
              <a:defRPr sz="3600" baseline="0"/>
            </a:lvl1pPr>
          </a:lstStyle>
          <a:p>
            <a:pPr lvl="0"/>
            <a:r>
              <a:rPr lang="da-DK" dirty="0"/>
              <a:t>Klik for at tilføje forfatter, referencer mv.</a:t>
            </a:r>
          </a:p>
        </p:txBody>
      </p:sp>
    </p:spTree>
    <p:extLst>
      <p:ext uri="{BB962C8B-B14F-4D97-AF65-F5344CB8AC3E}">
        <p14:creationId xmlns:p14="http://schemas.microsoft.com/office/powerpoint/2010/main" val="99728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5: 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761"/>
            <a:ext cx="25202007" cy="36004611"/>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07666" y="34330090"/>
            <a:ext cx="5797136" cy="978323"/>
          </a:xfrm>
          <a:prstGeom prst="rect">
            <a:avLst/>
          </a:prstGeom>
        </p:spPr>
      </p:pic>
      <p:sp>
        <p:nvSpPr>
          <p:cNvPr id="12" name="Pladsholder til tekst 11"/>
          <p:cNvSpPr>
            <a:spLocks noGrp="1"/>
          </p:cNvSpPr>
          <p:nvPr>
            <p:ph type="body" sz="quarter" idx="10" hasCustomPrompt="1"/>
          </p:nvPr>
        </p:nvSpPr>
        <p:spPr>
          <a:xfrm>
            <a:off x="1152303" y="936354"/>
            <a:ext cx="22898544" cy="1656184"/>
          </a:xfrm>
          <a:prstGeom prst="rect">
            <a:avLst/>
          </a:prstGeom>
        </p:spPr>
        <p:txBody>
          <a:bodyPr/>
          <a:lstStyle>
            <a:lvl1pPr marL="0" indent="0">
              <a:buNone/>
              <a:defRPr sz="9600" b="1">
                <a:solidFill>
                  <a:schemeClr val="bg1"/>
                </a:solidFill>
                <a:latin typeface="Arial" panose="020B0604020202020204" pitchFamily="34" charset="0"/>
                <a:cs typeface="Arial" panose="020B0604020202020204" pitchFamily="34" charset="0"/>
              </a:defRPr>
            </a:lvl1pPr>
          </a:lstStyle>
          <a:p>
            <a:pPr lvl="0"/>
            <a:r>
              <a:rPr lang="da-DK" dirty="0"/>
              <a:t>Klik her for at indsætte en overskrift</a:t>
            </a:r>
          </a:p>
        </p:txBody>
      </p:sp>
      <p:sp>
        <p:nvSpPr>
          <p:cNvPr id="14" name="Pladsholder til tekst 13"/>
          <p:cNvSpPr>
            <a:spLocks noGrp="1"/>
          </p:cNvSpPr>
          <p:nvPr>
            <p:ph type="body" sz="quarter" idx="11" hasCustomPrompt="1"/>
          </p:nvPr>
        </p:nvSpPr>
        <p:spPr>
          <a:xfrm>
            <a:off x="1152525" y="2952578"/>
            <a:ext cx="22898322" cy="1417810"/>
          </a:xfrm>
          <a:prstGeom prst="rect">
            <a:avLst/>
          </a:prstGeom>
        </p:spPr>
        <p:txBody>
          <a:bodyPr/>
          <a:lstStyle>
            <a:lvl1pPr marL="0" indent="0">
              <a:buNone/>
              <a:defRPr sz="4800" baseline="0">
                <a:solidFill>
                  <a:schemeClr val="bg1"/>
                </a:solidFill>
              </a:defRPr>
            </a:lvl1pPr>
          </a:lstStyle>
          <a:p>
            <a:pPr lvl="0"/>
            <a:r>
              <a:rPr lang="da-DK" dirty="0"/>
              <a:t>Klik her for at indsætte en underoverskrift eller anden tekst</a:t>
            </a:r>
          </a:p>
        </p:txBody>
      </p:sp>
      <p:sp>
        <p:nvSpPr>
          <p:cNvPr id="16" name="Pladsholder til tekst 15"/>
          <p:cNvSpPr>
            <a:spLocks noGrp="1"/>
          </p:cNvSpPr>
          <p:nvPr>
            <p:ph type="body" sz="quarter" idx="12" hasCustomPrompt="1"/>
          </p:nvPr>
        </p:nvSpPr>
        <p:spPr>
          <a:xfrm>
            <a:off x="1368425" y="4957754"/>
            <a:ext cx="22466398" cy="1296144"/>
          </a:xfrm>
          <a:prstGeom prst="rect">
            <a:avLst/>
          </a:prstGeom>
        </p:spPr>
        <p:txBody>
          <a:bodyPr/>
          <a:lstStyle>
            <a:lvl1pPr marL="0" indent="0">
              <a:buNone/>
              <a:defRPr sz="3600" baseline="0"/>
            </a:lvl1pPr>
          </a:lstStyle>
          <a:p>
            <a:pPr lvl="0"/>
            <a:r>
              <a:rPr lang="da-DK" dirty="0"/>
              <a:t>Klik for at tilføje forfatter, referencer mv.</a:t>
            </a:r>
          </a:p>
        </p:txBody>
      </p:sp>
    </p:spTree>
    <p:extLst>
      <p:ext uri="{BB962C8B-B14F-4D97-AF65-F5344CB8AC3E}">
        <p14:creationId xmlns:p14="http://schemas.microsoft.com/office/powerpoint/2010/main" val="217087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6: 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761"/>
            <a:ext cx="25202007" cy="36004611"/>
          </a:xfrm>
          <a:prstGeom prst="rect">
            <a:avLst/>
          </a:prstGeom>
        </p:spPr>
      </p:pic>
      <p:sp>
        <p:nvSpPr>
          <p:cNvPr id="12" name="Pladsholder til tekst 11"/>
          <p:cNvSpPr>
            <a:spLocks noGrp="1"/>
          </p:cNvSpPr>
          <p:nvPr>
            <p:ph type="body" sz="quarter" idx="10" hasCustomPrompt="1"/>
          </p:nvPr>
        </p:nvSpPr>
        <p:spPr>
          <a:xfrm>
            <a:off x="1152303" y="936354"/>
            <a:ext cx="22898544" cy="1656184"/>
          </a:xfrm>
          <a:prstGeom prst="rect">
            <a:avLst/>
          </a:prstGeom>
        </p:spPr>
        <p:txBody>
          <a:bodyPr/>
          <a:lstStyle>
            <a:lvl1pPr marL="0" indent="0">
              <a:buNone/>
              <a:defRPr sz="9600" b="1">
                <a:solidFill>
                  <a:schemeClr val="bg1"/>
                </a:solidFill>
                <a:latin typeface="Arial" panose="020B0604020202020204" pitchFamily="34" charset="0"/>
                <a:cs typeface="Arial" panose="020B0604020202020204" pitchFamily="34" charset="0"/>
              </a:defRPr>
            </a:lvl1pPr>
          </a:lstStyle>
          <a:p>
            <a:pPr lvl="0"/>
            <a:r>
              <a:rPr lang="da-DK" dirty="0"/>
              <a:t>Klik her for at indsætte en overskrift</a:t>
            </a:r>
          </a:p>
        </p:txBody>
      </p:sp>
      <p:sp>
        <p:nvSpPr>
          <p:cNvPr id="14" name="Pladsholder til tekst 13"/>
          <p:cNvSpPr>
            <a:spLocks noGrp="1"/>
          </p:cNvSpPr>
          <p:nvPr>
            <p:ph type="body" sz="quarter" idx="11" hasCustomPrompt="1"/>
          </p:nvPr>
        </p:nvSpPr>
        <p:spPr>
          <a:xfrm>
            <a:off x="1152525" y="2952578"/>
            <a:ext cx="22898322" cy="1417810"/>
          </a:xfrm>
          <a:prstGeom prst="rect">
            <a:avLst/>
          </a:prstGeom>
        </p:spPr>
        <p:txBody>
          <a:bodyPr/>
          <a:lstStyle>
            <a:lvl1pPr marL="0" indent="0">
              <a:buNone/>
              <a:defRPr sz="4800" baseline="0">
                <a:solidFill>
                  <a:schemeClr val="bg1"/>
                </a:solidFill>
              </a:defRPr>
            </a:lvl1pPr>
          </a:lstStyle>
          <a:p>
            <a:pPr lvl="0"/>
            <a:r>
              <a:rPr lang="da-DK" dirty="0"/>
              <a:t>Klik her for at indsætte en underoverskrift eller anden tekst</a:t>
            </a:r>
          </a:p>
        </p:txBody>
      </p:sp>
      <p:sp>
        <p:nvSpPr>
          <p:cNvPr id="16" name="Pladsholder til tekst 15"/>
          <p:cNvSpPr>
            <a:spLocks noGrp="1"/>
          </p:cNvSpPr>
          <p:nvPr>
            <p:ph type="body" sz="quarter" idx="12" hasCustomPrompt="1"/>
          </p:nvPr>
        </p:nvSpPr>
        <p:spPr>
          <a:xfrm>
            <a:off x="1368425" y="4957754"/>
            <a:ext cx="22466398" cy="1296144"/>
          </a:xfrm>
          <a:prstGeom prst="rect">
            <a:avLst/>
          </a:prstGeom>
        </p:spPr>
        <p:txBody>
          <a:bodyPr/>
          <a:lstStyle>
            <a:lvl1pPr marL="0" indent="0">
              <a:buNone/>
              <a:defRPr sz="3600" baseline="0"/>
            </a:lvl1pPr>
          </a:lstStyle>
          <a:p>
            <a:pPr lvl="0"/>
            <a:r>
              <a:rPr lang="da-DK" dirty="0"/>
              <a:t>Klik for at tilføje forfatter, referencer mv.</a:t>
            </a:r>
          </a:p>
        </p:txBody>
      </p:sp>
    </p:spTree>
    <p:extLst>
      <p:ext uri="{BB962C8B-B14F-4D97-AF65-F5344CB8AC3E}">
        <p14:creationId xmlns:p14="http://schemas.microsoft.com/office/powerpoint/2010/main" val="22081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7: Rød">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761"/>
            <a:ext cx="25202007" cy="36004611"/>
          </a:xfrm>
          <a:prstGeom prst="rect">
            <a:avLst/>
          </a:prstGeom>
        </p:spPr>
      </p:pic>
      <p:sp>
        <p:nvSpPr>
          <p:cNvPr id="12" name="Pladsholder til tekst 11"/>
          <p:cNvSpPr>
            <a:spLocks noGrp="1"/>
          </p:cNvSpPr>
          <p:nvPr>
            <p:ph type="body" sz="quarter" idx="10" hasCustomPrompt="1"/>
          </p:nvPr>
        </p:nvSpPr>
        <p:spPr>
          <a:xfrm>
            <a:off x="1152303" y="936354"/>
            <a:ext cx="22898544" cy="1656184"/>
          </a:xfrm>
          <a:prstGeom prst="rect">
            <a:avLst/>
          </a:prstGeom>
        </p:spPr>
        <p:txBody>
          <a:bodyPr/>
          <a:lstStyle>
            <a:lvl1pPr marL="0" indent="0">
              <a:buNone/>
              <a:defRPr sz="9600" b="1">
                <a:solidFill>
                  <a:schemeClr val="bg1"/>
                </a:solidFill>
                <a:latin typeface="Arial" panose="020B0604020202020204" pitchFamily="34" charset="0"/>
                <a:cs typeface="Arial" panose="020B0604020202020204" pitchFamily="34" charset="0"/>
              </a:defRPr>
            </a:lvl1pPr>
          </a:lstStyle>
          <a:p>
            <a:pPr lvl="0"/>
            <a:r>
              <a:rPr lang="da-DK" dirty="0"/>
              <a:t>Klik her for at indsætte en overskrift</a:t>
            </a:r>
          </a:p>
        </p:txBody>
      </p:sp>
      <p:sp>
        <p:nvSpPr>
          <p:cNvPr id="14" name="Pladsholder til tekst 13"/>
          <p:cNvSpPr>
            <a:spLocks noGrp="1"/>
          </p:cNvSpPr>
          <p:nvPr>
            <p:ph type="body" sz="quarter" idx="11" hasCustomPrompt="1"/>
          </p:nvPr>
        </p:nvSpPr>
        <p:spPr>
          <a:xfrm>
            <a:off x="1152525" y="2952578"/>
            <a:ext cx="22898322" cy="1417810"/>
          </a:xfrm>
          <a:prstGeom prst="rect">
            <a:avLst/>
          </a:prstGeom>
        </p:spPr>
        <p:txBody>
          <a:bodyPr/>
          <a:lstStyle>
            <a:lvl1pPr marL="0" indent="0">
              <a:buNone/>
              <a:defRPr sz="4800" baseline="0">
                <a:solidFill>
                  <a:schemeClr val="bg1"/>
                </a:solidFill>
              </a:defRPr>
            </a:lvl1pPr>
          </a:lstStyle>
          <a:p>
            <a:pPr lvl="0"/>
            <a:r>
              <a:rPr lang="da-DK" dirty="0"/>
              <a:t>Klik her for at indsætte en underoverskrift eller anden tekst</a:t>
            </a:r>
          </a:p>
        </p:txBody>
      </p:sp>
      <p:sp>
        <p:nvSpPr>
          <p:cNvPr id="16" name="Pladsholder til tekst 15"/>
          <p:cNvSpPr>
            <a:spLocks noGrp="1"/>
          </p:cNvSpPr>
          <p:nvPr>
            <p:ph type="body" sz="quarter" idx="12" hasCustomPrompt="1"/>
          </p:nvPr>
        </p:nvSpPr>
        <p:spPr>
          <a:xfrm>
            <a:off x="1368425" y="4957754"/>
            <a:ext cx="22466398" cy="1296144"/>
          </a:xfrm>
          <a:prstGeom prst="rect">
            <a:avLst/>
          </a:prstGeom>
        </p:spPr>
        <p:txBody>
          <a:bodyPr/>
          <a:lstStyle>
            <a:lvl1pPr marL="0" indent="0">
              <a:buNone/>
              <a:defRPr sz="3600" baseline="0"/>
            </a:lvl1pPr>
          </a:lstStyle>
          <a:p>
            <a:pPr lvl="0"/>
            <a:r>
              <a:rPr lang="da-DK" dirty="0"/>
              <a:t>Klik for at tilføje forfatter, referencer mv.</a:t>
            </a:r>
          </a:p>
        </p:txBody>
      </p:sp>
    </p:spTree>
    <p:extLst>
      <p:ext uri="{BB962C8B-B14F-4D97-AF65-F5344CB8AC3E}">
        <p14:creationId xmlns:p14="http://schemas.microsoft.com/office/powerpoint/2010/main" val="411214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79301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87" r:id="rId3"/>
    <p:sldLayoutId id="2147483686" r:id="rId4"/>
    <p:sldLayoutId id="2147483690" r:id="rId5"/>
    <p:sldLayoutId id="2147483688" r:id="rId6"/>
    <p:sldLayoutId id="2147483689" r:id="rId7"/>
  </p:sldLayoutIdLst>
  <p:txStyles>
    <p:titleStyle>
      <a:lvl1pPr algn="ctr" defTabSz="740390" rtl="0" eaLnBrk="1" latinLnBrk="0" hangingPunct="1">
        <a:spcBef>
          <a:spcPct val="0"/>
        </a:spcBef>
        <a:buNone/>
        <a:defRPr sz="3600" kern="1200">
          <a:solidFill>
            <a:schemeClr val="tx1"/>
          </a:solidFill>
          <a:latin typeface="+mj-lt"/>
          <a:ea typeface="+mj-ea"/>
          <a:cs typeface="+mj-cs"/>
        </a:defRPr>
      </a:lvl1pPr>
    </p:titleStyle>
    <p:bodyStyle>
      <a:lvl1pPr marL="277646" indent="-277646" algn="l" defTabSz="7403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1pPr>
      <a:lvl2pPr marL="601567" indent="-231372" algn="l" defTabSz="7403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2pPr>
      <a:lvl3pPr marL="925487" indent="-185097" algn="l" defTabSz="74039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95682" indent="-185097" algn="l" defTabSz="74039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65877" indent="-185097" algn="l" defTabSz="74039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036072" indent="-185097" algn="l" defTabSz="74039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406266" indent="-185097" algn="l" defTabSz="74039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76461" indent="-185097" algn="l" defTabSz="74039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46656" indent="-185097" algn="l" defTabSz="74039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740390" rtl="0" eaLnBrk="1" latinLnBrk="0" hangingPunct="1">
        <a:defRPr sz="1500" kern="1200">
          <a:solidFill>
            <a:schemeClr val="tx1"/>
          </a:solidFill>
          <a:latin typeface="+mn-lt"/>
          <a:ea typeface="+mn-ea"/>
          <a:cs typeface="+mn-cs"/>
        </a:defRPr>
      </a:lvl1pPr>
      <a:lvl2pPr marL="370195" algn="l" defTabSz="740390" rtl="0" eaLnBrk="1" latinLnBrk="0" hangingPunct="1">
        <a:defRPr sz="1500" kern="1200">
          <a:solidFill>
            <a:schemeClr val="tx1"/>
          </a:solidFill>
          <a:latin typeface="+mn-lt"/>
          <a:ea typeface="+mn-ea"/>
          <a:cs typeface="+mn-cs"/>
        </a:defRPr>
      </a:lvl2pPr>
      <a:lvl3pPr marL="740390" algn="l" defTabSz="740390" rtl="0" eaLnBrk="1" latinLnBrk="0" hangingPunct="1">
        <a:defRPr sz="1500" kern="1200">
          <a:solidFill>
            <a:schemeClr val="tx1"/>
          </a:solidFill>
          <a:latin typeface="+mn-lt"/>
          <a:ea typeface="+mn-ea"/>
          <a:cs typeface="+mn-cs"/>
        </a:defRPr>
      </a:lvl3pPr>
      <a:lvl4pPr marL="1110585" algn="l" defTabSz="740390" rtl="0" eaLnBrk="1" latinLnBrk="0" hangingPunct="1">
        <a:defRPr sz="1500" kern="1200">
          <a:solidFill>
            <a:schemeClr val="tx1"/>
          </a:solidFill>
          <a:latin typeface="+mn-lt"/>
          <a:ea typeface="+mn-ea"/>
          <a:cs typeface="+mn-cs"/>
        </a:defRPr>
      </a:lvl4pPr>
      <a:lvl5pPr marL="1480779" algn="l" defTabSz="740390" rtl="0" eaLnBrk="1" latinLnBrk="0" hangingPunct="1">
        <a:defRPr sz="1500" kern="1200">
          <a:solidFill>
            <a:schemeClr val="tx1"/>
          </a:solidFill>
          <a:latin typeface="+mn-lt"/>
          <a:ea typeface="+mn-ea"/>
          <a:cs typeface="+mn-cs"/>
        </a:defRPr>
      </a:lvl5pPr>
      <a:lvl6pPr marL="1850974" algn="l" defTabSz="740390" rtl="0" eaLnBrk="1" latinLnBrk="0" hangingPunct="1">
        <a:defRPr sz="1500" kern="1200">
          <a:solidFill>
            <a:schemeClr val="tx1"/>
          </a:solidFill>
          <a:latin typeface="+mn-lt"/>
          <a:ea typeface="+mn-ea"/>
          <a:cs typeface="+mn-cs"/>
        </a:defRPr>
      </a:lvl6pPr>
      <a:lvl7pPr marL="2221169" algn="l" defTabSz="740390" rtl="0" eaLnBrk="1" latinLnBrk="0" hangingPunct="1">
        <a:defRPr sz="1500" kern="1200">
          <a:solidFill>
            <a:schemeClr val="tx1"/>
          </a:solidFill>
          <a:latin typeface="+mn-lt"/>
          <a:ea typeface="+mn-ea"/>
          <a:cs typeface="+mn-cs"/>
        </a:defRPr>
      </a:lvl7pPr>
      <a:lvl8pPr marL="2591364" algn="l" defTabSz="740390" rtl="0" eaLnBrk="1" latinLnBrk="0" hangingPunct="1">
        <a:defRPr sz="1500" kern="1200">
          <a:solidFill>
            <a:schemeClr val="tx1"/>
          </a:solidFill>
          <a:latin typeface="+mn-lt"/>
          <a:ea typeface="+mn-ea"/>
          <a:cs typeface="+mn-cs"/>
        </a:defRPr>
      </a:lvl8pPr>
      <a:lvl9pPr marL="2961559" algn="l" defTabSz="7403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2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pPr algn="ctr"/>
            <a:r>
              <a:rPr lang="da-DK" dirty="0" err="1"/>
              <a:t>Posterpræsentiumkon</a:t>
            </a:r>
            <a:r>
              <a:rPr lang="da-DK" dirty="0"/>
              <a:t> </a:t>
            </a:r>
            <a:r>
              <a:rPr lang="da-DK" dirty="0" err="1"/>
              <a:t>grafismisk</a:t>
            </a:r>
            <a:endParaRPr lang="da-DK" dirty="0"/>
          </a:p>
        </p:txBody>
      </p:sp>
      <p:sp>
        <p:nvSpPr>
          <p:cNvPr id="3" name="Pladsholder til tekst 2"/>
          <p:cNvSpPr>
            <a:spLocks noGrp="1"/>
          </p:cNvSpPr>
          <p:nvPr>
            <p:ph type="body" sz="quarter" idx="11"/>
          </p:nvPr>
        </p:nvSpPr>
        <p:spPr/>
        <p:txBody>
          <a:bodyPr/>
          <a:lstStyle/>
          <a:p>
            <a:pPr algn="ctr"/>
            <a:r>
              <a:rPr lang="da-DK" dirty="0"/>
              <a:t>Si </a:t>
            </a:r>
            <a:r>
              <a:rPr lang="da-DK" dirty="0" err="1"/>
              <a:t>meliora</a:t>
            </a:r>
            <a:r>
              <a:rPr lang="da-DK" dirty="0"/>
              <a:t> dies, </a:t>
            </a:r>
            <a:r>
              <a:rPr lang="da-DK" dirty="0" err="1"/>
              <a:t>ut</a:t>
            </a:r>
            <a:r>
              <a:rPr lang="da-DK" dirty="0"/>
              <a:t> </a:t>
            </a:r>
            <a:r>
              <a:rPr lang="da-DK" dirty="0" err="1"/>
              <a:t>vina</a:t>
            </a:r>
            <a:r>
              <a:rPr lang="da-DK" dirty="0"/>
              <a:t>, </a:t>
            </a:r>
            <a:r>
              <a:rPr lang="da-DK" dirty="0" err="1"/>
              <a:t>poemata</a:t>
            </a:r>
            <a:r>
              <a:rPr lang="da-DK" dirty="0"/>
              <a:t> </a:t>
            </a:r>
            <a:r>
              <a:rPr lang="da-DK" dirty="0" err="1"/>
              <a:t>reddit</a:t>
            </a:r>
            <a:r>
              <a:rPr lang="da-DK" dirty="0"/>
              <a:t>, </a:t>
            </a:r>
            <a:r>
              <a:rPr lang="da-DK" dirty="0" err="1"/>
              <a:t>velim</a:t>
            </a:r>
            <a:r>
              <a:rPr lang="da-DK" dirty="0"/>
              <a:t> </a:t>
            </a:r>
            <a:r>
              <a:rPr lang="da-DK" dirty="0" err="1"/>
              <a:t>scire</a:t>
            </a:r>
            <a:r>
              <a:rPr lang="da-DK" dirty="0"/>
              <a:t>, </a:t>
            </a:r>
            <a:r>
              <a:rPr lang="da-DK" dirty="0" err="1"/>
              <a:t>chartis</a:t>
            </a:r>
            <a:r>
              <a:rPr lang="da-DK" dirty="0"/>
              <a:t> </a:t>
            </a:r>
            <a:r>
              <a:rPr lang="da-DK" dirty="0" err="1"/>
              <a:t>pretium</a:t>
            </a:r>
            <a:r>
              <a:rPr lang="da-DK" dirty="0"/>
              <a:t> </a:t>
            </a:r>
            <a:r>
              <a:rPr lang="da-DK" dirty="0" err="1"/>
              <a:t>quotus</a:t>
            </a:r>
            <a:r>
              <a:rPr lang="da-DK" dirty="0"/>
              <a:t> </a:t>
            </a:r>
            <a:r>
              <a:rPr lang="da-DK" dirty="0" err="1"/>
              <a:t>arroget</a:t>
            </a:r>
            <a:r>
              <a:rPr lang="da-DK" dirty="0"/>
              <a:t> </a:t>
            </a:r>
            <a:r>
              <a:rPr lang="da-DK" dirty="0" err="1"/>
              <a:t>annus</a:t>
            </a:r>
            <a:r>
              <a:rPr lang="da-DK" dirty="0"/>
              <a:t>. Sic transit gloria </a:t>
            </a:r>
            <a:r>
              <a:rPr lang="da-DK" dirty="0" err="1"/>
              <a:t>mundi</a:t>
            </a:r>
            <a:r>
              <a:rPr lang="da-DK" dirty="0"/>
              <a:t>. </a:t>
            </a:r>
            <a:r>
              <a:rPr lang="da-DK" dirty="0" err="1"/>
              <a:t>Naevius</a:t>
            </a:r>
            <a:r>
              <a:rPr lang="da-DK" dirty="0"/>
              <a:t> in manibus non </a:t>
            </a:r>
            <a:r>
              <a:rPr lang="da-DK" dirty="0" err="1"/>
              <a:t>est</a:t>
            </a:r>
            <a:r>
              <a:rPr lang="da-DK" dirty="0"/>
              <a:t> et </a:t>
            </a:r>
            <a:r>
              <a:rPr lang="da-DK" dirty="0" err="1"/>
              <a:t>mentibus</a:t>
            </a:r>
            <a:r>
              <a:rPr lang="da-DK" dirty="0"/>
              <a:t> </a:t>
            </a:r>
            <a:r>
              <a:rPr lang="da-DK" dirty="0" err="1"/>
              <a:t>haeret</a:t>
            </a:r>
            <a:r>
              <a:rPr lang="da-DK" dirty="0"/>
              <a:t> </a:t>
            </a:r>
            <a:r>
              <a:rPr lang="da-DK" dirty="0" err="1"/>
              <a:t>paene</a:t>
            </a:r>
            <a:r>
              <a:rPr lang="da-DK" dirty="0"/>
              <a:t> </a:t>
            </a:r>
            <a:r>
              <a:rPr lang="da-DK" dirty="0" err="1"/>
              <a:t>recens</a:t>
            </a:r>
            <a:r>
              <a:rPr lang="da-DK" dirty="0"/>
              <a:t>.</a:t>
            </a:r>
          </a:p>
        </p:txBody>
      </p:sp>
      <p:sp>
        <p:nvSpPr>
          <p:cNvPr id="4" name="Pladsholder til tekst 3"/>
          <p:cNvSpPr>
            <a:spLocks noGrp="1"/>
          </p:cNvSpPr>
          <p:nvPr>
            <p:ph type="body" sz="quarter" idx="12"/>
          </p:nvPr>
        </p:nvSpPr>
        <p:spPr/>
        <p:txBody>
          <a:bodyPr/>
          <a:lstStyle/>
          <a:p>
            <a:r>
              <a:rPr lang="da-DK" dirty="0" err="1"/>
              <a:t>Duis</a:t>
            </a:r>
            <a:r>
              <a:rPr lang="da-DK" dirty="0"/>
              <a:t> </a:t>
            </a:r>
            <a:r>
              <a:rPr lang="da-DK" dirty="0" err="1"/>
              <a:t>aute</a:t>
            </a:r>
            <a:r>
              <a:rPr lang="da-DK" dirty="0"/>
              <a:t> in </a:t>
            </a:r>
            <a:r>
              <a:rPr lang="da-DK" dirty="0" err="1"/>
              <a:t>voluptate</a:t>
            </a:r>
            <a:r>
              <a:rPr lang="da-DK" dirty="0"/>
              <a:t> </a:t>
            </a:r>
            <a:r>
              <a:rPr lang="da-DK" dirty="0" err="1"/>
              <a:t>velit</a:t>
            </a:r>
            <a:r>
              <a:rPr lang="da-DK" dirty="0"/>
              <a:t> esse </a:t>
            </a:r>
            <a:r>
              <a:rPr lang="da-DK" dirty="0" err="1"/>
              <a:t>cillum</a:t>
            </a:r>
            <a:r>
              <a:rPr lang="da-DK" dirty="0"/>
              <a:t> </a:t>
            </a:r>
            <a:r>
              <a:rPr lang="da-DK" dirty="0" err="1"/>
              <a:t>dolore</a:t>
            </a:r>
            <a:r>
              <a:rPr lang="da-DK" dirty="0"/>
              <a:t> </a:t>
            </a:r>
            <a:r>
              <a:rPr lang="da-DK" dirty="0" err="1"/>
              <a:t>eu</a:t>
            </a:r>
            <a:r>
              <a:rPr lang="da-DK" dirty="0"/>
              <a:t> </a:t>
            </a:r>
            <a:r>
              <a:rPr lang="da-DK" dirty="0" err="1"/>
              <a:t>fugiat</a:t>
            </a:r>
            <a:r>
              <a:rPr lang="da-DK" dirty="0"/>
              <a:t> </a:t>
            </a:r>
            <a:r>
              <a:rPr lang="da-DK" dirty="0" err="1"/>
              <a:t>nulla</a:t>
            </a:r>
            <a:r>
              <a:rPr lang="da-DK" dirty="0"/>
              <a:t> </a:t>
            </a:r>
            <a:r>
              <a:rPr lang="da-DK" dirty="0" err="1"/>
              <a:t>pariatur</a:t>
            </a:r>
            <a:r>
              <a:rPr lang="da-DK" dirty="0"/>
              <a:t>. At </a:t>
            </a:r>
            <a:r>
              <a:rPr lang="da-DK" dirty="0" err="1"/>
              <a:t>vver</a:t>
            </a:r>
            <a:r>
              <a:rPr lang="da-DK" dirty="0"/>
              <a:t> </a:t>
            </a:r>
            <a:r>
              <a:rPr lang="da-DK" dirty="0" err="1"/>
              <a:t>eos</a:t>
            </a:r>
            <a:r>
              <a:rPr lang="da-DK" dirty="0"/>
              <a:t> et </a:t>
            </a:r>
            <a:r>
              <a:rPr lang="da-DK" dirty="0" err="1"/>
              <a:t>accusam</a:t>
            </a:r>
            <a:r>
              <a:rPr lang="da-DK" dirty="0"/>
              <a:t> </a:t>
            </a:r>
            <a:r>
              <a:rPr lang="da-DK" dirty="0" err="1"/>
              <a:t>dignissum</a:t>
            </a:r>
            <a:r>
              <a:rPr lang="da-DK" dirty="0"/>
              <a:t> </a:t>
            </a:r>
            <a:r>
              <a:rPr lang="da-DK" dirty="0" err="1"/>
              <a:t>qui</a:t>
            </a:r>
            <a:r>
              <a:rPr lang="da-DK" dirty="0"/>
              <a:t> </a:t>
            </a:r>
            <a:r>
              <a:rPr lang="da-DK" dirty="0" err="1"/>
              <a:t>blandit</a:t>
            </a:r>
            <a:r>
              <a:rPr lang="da-DK" dirty="0"/>
              <a:t> </a:t>
            </a:r>
            <a:r>
              <a:rPr lang="da-DK" dirty="0" err="1"/>
              <a:t>est</a:t>
            </a:r>
            <a:r>
              <a:rPr lang="da-DK" dirty="0"/>
              <a:t> </a:t>
            </a:r>
            <a:r>
              <a:rPr lang="da-DK" dirty="0" err="1"/>
              <a:t>praesent</a:t>
            </a:r>
            <a:r>
              <a:rPr lang="da-DK" dirty="0"/>
              <a:t>. </a:t>
            </a:r>
            <a:r>
              <a:rPr lang="da-DK" dirty="0" err="1"/>
              <a:t>Trenz</a:t>
            </a:r>
            <a:r>
              <a:rPr lang="da-DK" dirty="0"/>
              <a:t> </a:t>
            </a:r>
            <a:r>
              <a:rPr lang="da-DK" dirty="0" err="1"/>
              <a:t>pruca</a:t>
            </a:r>
            <a:r>
              <a:rPr lang="da-DK" dirty="0"/>
              <a:t> beynocguon25 </a:t>
            </a:r>
            <a:r>
              <a:rPr lang="da-DK" dirty="0" err="1"/>
              <a:t>doas</a:t>
            </a:r>
            <a:r>
              <a:rPr lang="da-DK" dirty="0"/>
              <a:t> </a:t>
            </a:r>
            <a:r>
              <a:rPr lang="da-DK" dirty="0" err="1"/>
              <a:t>nog</a:t>
            </a:r>
            <a:r>
              <a:rPr lang="da-DK" dirty="0"/>
              <a:t> </a:t>
            </a:r>
            <a:r>
              <a:rPr lang="da-DK" dirty="0" err="1"/>
              <a:t>apoply</a:t>
            </a:r>
            <a:r>
              <a:rPr lang="da-DK" dirty="0"/>
              <a:t> </a:t>
            </a:r>
            <a:r>
              <a:rPr lang="da-DK" dirty="0" err="1"/>
              <a:t>su</a:t>
            </a:r>
            <a:r>
              <a:rPr lang="da-DK" dirty="0"/>
              <a:t> </a:t>
            </a:r>
            <a:r>
              <a:rPr lang="da-DK" dirty="0" err="1"/>
              <a:t>trenz</a:t>
            </a:r>
            <a:r>
              <a:rPr lang="da-DK" dirty="0"/>
              <a:t> </a:t>
            </a:r>
            <a:r>
              <a:rPr lang="da-DK" dirty="0" err="1"/>
              <a:t>ucu</a:t>
            </a:r>
            <a:r>
              <a:rPr lang="da-DK" dirty="0"/>
              <a:t> </a:t>
            </a:r>
            <a:r>
              <a:rPr lang="da-DK" dirty="0" err="1"/>
              <a:t>hugh</a:t>
            </a:r>
            <a:r>
              <a:rPr lang="da-DK" dirty="0"/>
              <a:t> </a:t>
            </a:r>
            <a:r>
              <a:rPr lang="da-DK" dirty="0" err="1"/>
              <a:t>rasoluguon</a:t>
            </a:r>
            <a:r>
              <a:rPr lang="da-DK" dirty="0"/>
              <a:t> </a:t>
            </a:r>
            <a:r>
              <a:rPr lang="da-DK" dirty="0" err="1"/>
              <a:t>monugor</a:t>
            </a:r>
            <a:r>
              <a:rPr lang="da-DK" dirty="0"/>
              <a:t> or </a:t>
            </a:r>
            <a:r>
              <a:rPr lang="da-DK" dirty="0" err="1"/>
              <a:t>trenz</a:t>
            </a:r>
            <a:r>
              <a:rPr lang="da-DK" dirty="0"/>
              <a:t> </a:t>
            </a:r>
            <a:r>
              <a:rPr lang="da-DK" dirty="0" err="1"/>
              <a:t>ucugwo</a:t>
            </a:r>
            <a:r>
              <a:rPr lang="da-DK" dirty="0"/>
              <a:t> jag.</a:t>
            </a:r>
          </a:p>
        </p:txBody>
      </p:sp>
      <p:sp>
        <p:nvSpPr>
          <p:cNvPr id="5" name="Rektangel 4">
            <a:extLst>
              <a:ext uri="{FF2B5EF4-FFF2-40B4-BE49-F238E27FC236}">
                <a16:creationId xmlns:a16="http://schemas.microsoft.com/office/drawing/2014/main" id="{539AE7AE-518E-9640-887D-52ADF7F3109E}"/>
              </a:ext>
            </a:extLst>
          </p:cNvPr>
          <p:cNvSpPr/>
          <p:nvPr/>
        </p:nvSpPr>
        <p:spPr>
          <a:xfrm>
            <a:off x="1368426" y="7633098"/>
            <a:ext cx="7344717" cy="17343209"/>
          </a:xfrm>
          <a:prstGeom prst="rect">
            <a:avLst/>
          </a:prstGeom>
        </p:spPr>
        <p:txBody>
          <a:bodyPr wrap="square">
            <a:spAutoFit/>
          </a:bodyPr>
          <a:lstStyle/>
          <a:p>
            <a:r>
              <a:rPr lang="da-DK" sz="4800" b="1" dirty="0"/>
              <a:t>Formål</a:t>
            </a:r>
          </a:p>
          <a:p>
            <a:r>
              <a:rPr lang="da-DK" sz="3700" dirty="0"/>
              <a:t>Man kan fremad se, at de har været udset til at læse, at der skal dannes par af ligheder. Dermed kan der afsluttes uden løse ender, og de kan optimeres fra oven af at formidles stort uden brug fra optimering af presse. I en kant af landet går der blandt om, at de vil sætte den over forbehold for tiden. Vi flotter med et hold, der vil rundt og se sig om i byen. Det gør heller ikke mere. Men hvor vi nu overbringer denne størrelse til det søgeoptimering handler om, så kan der fortælles op til 3 gange. Hvis det er træet til dit bord der får dig op, er det snarere varmen over de andre. Selv om hun har sat alt mere frem, og derfor ikke længere kan betragtes som den glade giver, er det en nem sammenstilling, som bærer ved i lang tid. Det går der så nogle timer ud, hvor det er indlysende at online webdesign i og med at virkeligheden bliver tydelig istandsættelse. Det er opmuntrende og anderledes, at det er dampet af kurset i morgen. Der indgives hvert år enorme strenge af blade af større eller mindre tilsnit.</a:t>
            </a:r>
          </a:p>
        </p:txBody>
      </p:sp>
      <p:pic>
        <p:nvPicPr>
          <p:cNvPr id="10" name="Billede 9">
            <a:extLst>
              <a:ext uri="{FF2B5EF4-FFF2-40B4-BE49-F238E27FC236}">
                <a16:creationId xmlns:a16="http://schemas.microsoft.com/office/drawing/2014/main" id="{C4D3092D-6EB8-604C-A432-23CF65B95CC5}"/>
              </a:ext>
            </a:extLst>
          </p:cNvPr>
          <p:cNvPicPr>
            <a:picLocks noChangeAspect="1"/>
          </p:cNvPicPr>
          <p:nvPr/>
        </p:nvPicPr>
        <p:blipFill rotWithShape="1">
          <a:blip r:embed="rId2">
            <a:extLst>
              <a:ext uri="{28A0092B-C50C-407E-A947-70E740481C1C}">
                <a14:useLocalDpi xmlns:a14="http://schemas.microsoft.com/office/drawing/2010/main" val="0"/>
              </a:ext>
            </a:extLst>
          </a:blip>
          <a:srcRect t="20782"/>
          <a:stretch/>
        </p:blipFill>
        <p:spPr>
          <a:xfrm>
            <a:off x="9001175" y="7632700"/>
            <a:ext cx="14905656" cy="7852382"/>
          </a:xfrm>
          <a:prstGeom prst="rect">
            <a:avLst/>
          </a:prstGeom>
        </p:spPr>
      </p:pic>
      <p:sp>
        <p:nvSpPr>
          <p:cNvPr id="12" name="Tekstfelt 11">
            <a:extLst>
              <a:ext uri="{FF2B5EF4-FFF2-40B4-BE49-F238E27FC236}">
                <a16:creationId xmlns:a16="http://schemas.microsoft.com/office/drawing/2014/main" id="{729FB8A9-50CC-2D4E-8921-B2714CD25A42}"/>
              </a:ext>
            </a:extLst>
          </p:cNvPr>
          <p:cNvSpPr txBox="1"/>
          <p:nvPr/>
        </p:nvSpPr>
        <p:spPr>
          <a:xfrm>
            <a:off x="8929167" y="16202050"/>
            <a:ext cx="7344816" cy="16896933"/>
          </a:xfrm>
          <a:prstGeom prst="rect">
            <a:avLst/>
          </a:prstGeom>
          <a:noFill/>
        </p:spPr>
        <p:txBody>
          <a:bodyPr wrap="square" rtlCol="0">
            <a:spAutoFit/>
          </a:bodyPr>
          <a:lstStyle/>
          <a:p>
            <a:r>
              <a:rPr lang="da-DK" sz="4800" b="1" dirty="0"/>
              <a:t>Fremgangsmåde</a:t>
            </a:r>
          </a:p>
          <a:p>
            <a:r>
              <a:rPr lang="da-DK" sz="3600" dirty="0"/>
              <a:t>Man kan fremad se, at de har været udset til at læse, at der skal dannes par af ligheder. Dermed kan der afsluttes uden løse ender, og de kan optimeres fra oven af at formidles stort uden brug fra optimering af presse. I en kant af landet går der blandt om, at de vil sætte den over forbehold for tiden. Vi flotter med et hold, der vil rundt og se sig om i byen. Det gør heller ikke mere. Men hvor vi nu overbringer denne størrelse til det søgeoptimering handler om, så kan der fortælles op til 3 gange. Hvis det er træet til dit bord der får dig op, er det snarere varmen over de andre. Selv om hun har sat alt mere frem, og derfor ikke længere kan betragtes som den glade giver, er det en nem sammenstilling, som bærer ved i lang tid. Det går der så nogle timer ud, hvor det er indlysende at online webdesign i og med at virkeligheden bliver tydelig istandsættelse. Det er opmuntrende og anderledes, at det er dampet af kurset i morgen. Der indgives hvert år enorme strenge af blade af større eller mindre tilsnit.</a:t>
            </a:r>
          </a:p>
          <a:p>
            <a:endParaRPr lang="da-DK" sz="3600" dirty="0"/>
          </a:p>
        </p:txBody>
      </p:sp>
      <p:sp>
        <p:nvSpPr>
          <p:cNvPr id="13" name="Tekstfelt 12">
            <a:extLst>
              <a:ext uri="{FF2B5EF4-FFF2-40B4-BE49-F238E27FC236}">
                <a16:creationId xmlns:a16="http://schemas.microsoft.com/office/drawing/2014/main" id="{FE2CEBE3-B7A7-5D4F-AE82-52588E023BAE}"/>
              </a:ext>
            </a:extLst>
          </p:cNvPr>
          <p:cNvSpPr txBox="1"/>
          <p:nvPr/>
        </p:nvSpPr>
        <p:spPr>
          <a:xfrm>
            <a:off x="16490007" y="16274058"/>
            <a:ext cx="7272808" cy="12464951"/>
          </a:xfrm>
          <a:prstGeom prst="rect">
            <a:avLst/>
          </a:prstGeom>
          <a:noFill/>
        </p:spPr>
        <p:txBody>
          <a:bodyPr wrap="square" rtlCol="0">
            <a:spAutoFit/>
          </a:bodyPr>
          <a:lstStyle/>
          <a:p>
            <a:r>
              <a:rPr lang="da-DK" sz="4800" b="1" dirty="0"/>
              <a:t>Resultat</a:t>
            </a:r>
          </a:p>
          <a:p>
            <a:r>
              <a:rPr lang="da-DK" sz="3600" dirty="0"/>
              <a:t>Man kan fremad se, at de har været udset til at læse, at der skal dannes par af ligheder. Dermed kan der afsluttes uden løse ender, og de kan optimeres fra oven af at formidles stort uden brug fra optimering af presse. I en kant af landet går der blandt om, at de vil sætte den over forbehold for tiden. Vi flotter med et hold, der vil rundt og se sig om i byen. Det gør heller ikke mere. Men hvor vi nu overbringer denne størrelse til det søgeoptimering handler om, så kan der fortælles op til 3 gange. Hvis det er træet til dit bord der får dig op, er det snarere varmen over de andre. Selv om hun har sat alt mere frem, og derfor ikke længere kan betragtes som den glade giver, er det en nem sammenstilling, som bærer ved i lang tid. </a:t>
            </a:r>
          </a:p>
        </p:txBody>
      </p:sp>
      <p:pic>
        <p:nvPicPr>
          <p:cNvPr id="15" name="Billede 14">
            <a:extLst>
              <a:ext uri="{FF2B5EF4-FFF2-40B4-BE49-F238E27FC236}">
                <a16:creationId xmlns:a16="http://schemas.microsoft.com/office/drawing/2014/main" id="{1FE44390-4CEC-C145-AD61-8712566E5927}"/>
              </a:ext>
            </a:extLst>
          </p:cNvPr>
          <p:cNvPicPr>
            <a:picLocks noChangeAspect="1"/>
          </p:cNvPicPr>
          <p:nvPr/>
        </p:nvPicPr>
        <p:blipFill rotWithShape="1">
          <a:blip r:embed="rId3">
            <a:extLst>
              <a:ext uri="{28A0092B-C50C-407E-A947-70E740481C1C}">
                <a14:useLocalDpi xmlns:a14="http://schemas.microsoft.com/office/drawing/2010/main" val="0"/>
              </a:ext>
            </a:extLst>
          </a:blip>
          <a:srcRect b="7435"/>
          <a:stretch/>
        </p:blipFill>
        <p:spPr>
          <a:xfrm>
            <a:off x="1411406" y="25419074"/>
            <a:ext cx="7303964" cy="6760942"/>
          </a:xfrm>
          <a:prstGeom prst="rect">
            <a:avLst/>
          </a:prstGeom>
        </p:spPr>
      </p:pic>
      <p:pic>
        <p:nvPicPr>
          <p:cNvPr id="17" name="Billede 16">
            <a:extLst>
              <a:ext uri="{FF2B5EF4-FFF2-40B4-BE49-F238E27FC236}">
                <a16:creationId xmlns:a16="http://schemas.microsoft.com/office/drawing/2014/main" id="{49A4C076-7AF1-D04B-9AE1-0B51356EC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429" y="33434436"/>
            <a:ext cx="2940233" cy="1540122"/>
          </a:xfrm>
          <a:prstGeom prst="rect">
            <a:avLst/>
          </a:prstGeom>
        </p:spPr>
      </p:pic>
      <p:pic>
        <p:nvPicPr>
          <p:cNvPr id="19" name="Billede 18">
            <a:extLst>
              <a:ext uri="{FF2B5EF4-FFF2-40B4-BE49-F238E27FC236}">
                <a16:creationId xmlns:a16="http://schemas.microsoft.com/office/drawing/2014/main" id="{2ADB574B-6694-1744-8E43-D2E84AD57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783" y="33267946"/>
            <a:ext cx="3816424" cy="1850387"/>
          </a:xfrm>
          <a:prstGeom prst="rect">
            <a:avLst/>
          </a:prstGeom>
        </p:spPr>
      </p:pic>
      <p:pic>
        <p:nvPicPr>
          <p:cNvPr id="21" name="Billede 20">
            <a:extLst>
              <a:ext uri="{FF2B5EF4-FFF2-40B4-BE49-F238E27FC236}">
                <a16:creationId xmlns:a16="http://schemas.microsoft.com/office/drawing/2014/main" id="{207E5A7E-F998-9E4E-AB97-0D76A48A1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3343" y="33483970"/>
            <a:ext cx="4608512" cy="1233592"/>
          </a:xfrm>
          <a:prstGeom prst="rect">
            <a:avLst/>
          </a:prstGeom>
        </p:spPr>
      </p:pic>
    </p:spTree>
    <p:extLst>
      <p:ext uri="{BB962C8B-B14F-4D97-AF65-F5344CB8AC3E}">
        <p14:creationId xmlns:p14="http://schemas.microsoft.com/office/powerpoint/2010/main" val="265007033"/>
      </p:ext>
    </p:extLst>
  </p:cSld>
  <p:clrMapOvr>
    <a:masterClrMapping/>
  </p:clrMapOvr>
</p:sld>
</file>

<file path=ppt/theme/theme1.xml><?xml version="1.0" encoding="utf-8"?>
<a:theme xmlns:a="http://schemas.openxmlformats.org/drawingml/2006/main" name="SkabelonPoster70x100cmMortenPhilip">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628795" rtl="0" fontAlgn="auto" latinLnBrk="0" hangingPunct="0">
          <a:lnSpc>
            <a:spcPct val="100000"/>
          </a:lnSpc>
          <a:spcBef>
            <a:spcPts val="0"/>
          </a:spcBef>
          <a:spcAft>
            <a:spcPts val="0"/>
          </a:spcAft>
          <a:buClrTx/>
          <a:buSzTx/>
          <a:buFontTx/>
          <a:buNone/>
          <a:tabLst/>
          <a:defRPr kumimoji="0" sz="7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628795" rtl="0" fontAlgn="auto" latinLnBrk="0" hangingPunct="0">
          <a:lnSpc>
            <a:spcPct val="100000"/>
          </a:lnSpc>
          <a:spcBef>
            <a:spcPts val="0"/>
          </a:spcBef>
          <a:spcAft>
            <a:spcPts val="0"/>
          </a:spcAft>
          <a:buClrTx/>
          <a:buSzTx/>
          <a:buFontTx/>
          <a:buNone/>
          <a:tabLst/>
          <a:defRPr kumimoji="0" sz="7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3C08B156F4CB4AC0BAEB6C8446E34CE40093FAA1F6D1B59F4DA2CE5D08A7272EC6" ma:contentTypeVersion="7" ma:contentTypeDescription="Opret et nyt dokument." ma:contentTypeScope="" ma:versionID="be031f1cf79fe9f2c1d7d6ee35a3cbeb">
  <xsd:schema xmlns:xsd="http://www.w3.org/2001/XMLSchema" xmlns:xs="http://www.w3.org/2001/XMLSchema" xmlns:p="http://schemas.microsoft.com/office/2006/metadata/properties" xmlns:ns1="http://schemas.microsoft.com/sharepoint/v3" xmlns:ns2="7f8f8092-5b9a-4fa8-8dc2-99309bd78245" targetNamespace="http://schemas.microsoft.com/office/2006/metadata/properties" ma:root="true" ma:fieldsID="732d38541467ef22b4cc2529bbeaf75c" ns1:_="" ns2:_="">
    <xsd:import namespace="http://schemas.microsoft.com/sharepoint/v3"/>
    <xsd:import namespace="7f8f8092-5b9a-4fa8-8dc2-99309bd78245"/>
    <xsd:element name="properties">
      <xsd:complexType>
        <xsd:sequence>
          <xsd:element name="documentManagement">
            <xsd:complexType>
              <xsd:all>
                <xsd:element ref="ns2:PortalDepartment" minOccurs="0"/>
                <xsd:element ref="ns2:d67304936df247ab9448bd970a61aa05" minOccurs="0"/>
                <xsd:element ref="ns2:TaxCatchAll" minOccurs="0"/>
                <xsd:element ref="ns2:TaxCatchAllLabel" minOccurs="0"/>
                <xsd:element ref="ns1:Comment"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 ma:index="13" nillable="true" ma:displayName="Beskrivelse" ma:internalName="Comment">
      <xsd:simpleType>
        <xsd:restriction base="dms:Note">
          <xsd:maxLength value="255"/>
        </xsd:restriction>
      </xsd:simpleType>
    </xsd:element>
    <xsd:element name="AverageRating" ma:index="14" nillable="true" ma:displayName="Bedømmelse (0-5)" ma:decimals="2" ma:description="Gennemsnitlig værdi af alle de bedømmelser, der er afsendt" ma:internalName="AverageRating" ma:readOnly="true">
      <xsd:simpleType>
        <xsd:restriction base="dms:Number"/>
      </xsd:simpleType>
    </xsd:element>
    <xsd:element name="RatingCount" ma:index="15" nillable="true" ma:displayName="Antal bedømmelser" ma:decimals="0" ma:description="Antal afsendte bedømmelser"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f8f8092-5b9a-4fa8-8dc2-99309bd78245" elementFormDefault="qualified">
    <xsd:import namespace="http://schemas.microsoft.com/office/2006/documentManagement/types"/>
    <xsd:import namespace="http://schemas.microsoft.com/office/infopath/2007/PartnerControls"/>
    <xsd:element name="PortalDepartment" ma:index="8" nillable="true" ma:displayName="Afdeling" ma:description="" ma:list="{99f68fab-5e88-43a8-9655-891c6db66323}" ma:internalName="PortalDepartment" ma:showField="Title" ma:web="7f8f8092-5b9a-4fa8-8dc2-99309bd78245">
      <xsd:simpleType>
        <xsd:restriction base="dms:Lookup"/>
      </xsd:simpleType>
    </xsd:element>
    <xsd:element name="d67304936df247ab9448bd970a61aa05" ma:index="9" nillable="true" ma:taxonomy="true" ma:internalName="d67304936df247ab9448bd970a61aa05" ma:taxonomyFieldName="PortalKeyword" ma:displayName="Emneord" ma:fieldId="{d6730493-6df2-47ab-9448-bd970a61aa05}" ma:taxonomyMulti="true" ma:sspId="031662ce-938e-43d5-8066-2cb628b75d7b" ma:termSetId="eb262805-af9c-4ed9-b703-4606d8b8e732"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ce83bcc4-3322-4fa3-a0df-7e81ae53396e}" ma:internalName="TaxCatchAll" ma:showField="CatchAllData" ma:web="7f8f8092-5b9a-4fa8-8dc2-99309bd7824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e83bcc4-3322-4fa3-a0df-7e81ae53396e}" ma:internalName="TaxCatchAllLabel" ma:readOnly="true" ma:showField="CatchAllDataLabel" ma:web="7f8f8092-5b9a-4fa8-8dc2-99309bd78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http://schemas.microsoft.com/sharepoint/v3">70x100cm_posterskabelon DK</Comment>
    <TaxCatchAll xmlns="7f8f8092-5b9a-4fa8-8dc2-99309bd78245"/>
    <PortalDepartment xmlns="7f8f8092-5b9a-4fa8-8dc2-99309bd78245">4</PortalDepartment>
    <d67304936df247ab9448bd970a61aa05 xmlns="7f8f8092-5b9a-4fa8-8dc2-99309bd78245">
      <Terms xmlns="http://schemas.microsoft.com/office/infopath/2007/PartnerControls"/>
    </d67304936df247ab9448bd970a61aa0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D0919-C314-4296-9C4E-696489967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8f8092-5b9a-4fa8-8dc2-99309bd78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6DA9FB-BCAB-411D-AF7D-7FA24C605244}">
  <ds:schemaRefs>
    <ds:schemaRef ds:uri="http://purl.org/dc/elements/1.1/"/>
    <ds:schemaRef ds:uri="7f8f8092-5b9a-4fa8-8dc2-99309bd78245"/>
    <ds:schemaRef ds:uri="http://schemas.microsoft.com/sharepoint/v3"/>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C83BD21-9C36-4D2D-B71B-E0ABA7F4EF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SkabelonPoster70x100cmMortenPhilip</Template>
  <TotalTime>457</TotalTime>
  <Words>681</Words>
  <Application>Microsoft Macintosh PowerPoint</Application>
  <PresentationFormat>Brugerdefineret</PresentationFormat>
  <Paragraphs>9</Paragraphs>
  <Slides>2</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vt:i4>
      </vt:variant>
    </vt:vector>
  </HeadingPairs>
  <TitlesOfParts>
    <vt:vector size="5" baseType="lpstr">
      <vt:lpstr>Arial</vt:lpstr>
      <vt:lpstr>Calibri</vt:lpstr>
      <vt:lpstr>SkabelonPoster70x100cmMortenPhilip</vt:lpstr>
      <vt:lpstr>PowerPoint-præsentation</vt:lpstr>
      <vt:lpstr>PowerPoint-præsentation</vt:lpstr>
    </vt:vector>
  </TitlesOfParts>
  <Company>Region Syddanmark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DK_70x100cm_posterskabelon</dc:title>
  <dc:creator>Morten Philip</dc:creator>
  <cp:lastModifiedBy>Microsoft Office User</cp:lastModifiedBy>
  <cp:revision>26</cp:revision>
  <dcterms:created xsi:type="dcterms:W3CDTF">2017-03-15T07:30:15Z</dcterms:created>
  <dcterms:modified xsi:type="dcterms:W3CDTF">2021-10-04T09:19:26Z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ortalKeyword">
    <vt:lpwstr/>
  </property>
  <property fmtid="{D5CDD505-2E9C-101B-9397-08002B2CF9AE}" pid="3" name="ContentTypeId">
    <vt:lpwstr>0x0101003C08B156F4CB4AC0BAEB6C8446E34CE40093FAA1F6D1B59F4DA2CE5D08A7272EC6</vt:lpwstr>
  </property>
</Properties>
</file>