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56" r:id="rId6"/>
    <p:sldId id="257" r:id="rId7"/>
    <p:sldId id="258" r:id="rId8"/>
    <p:sldId id="259" r:id="rId9"/>
    <p:sldId id="260" r:id="rId10"/>
  </p:sldIdLst>
  <p:sldSz cx="42803763" cy="30275213"/>
  <p:notesSz cx="6858000" cy="9144000"/>
  <p:defaultTextStyle>
    <a:defPPr>
      <a:defRPr lang="da-DK"/>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36" userDrawn="1">
          <p15:clr>
            <a:srgbClr val="A4A3A4"/>
          </p15:clr>
        </p15:guide>
        <p15:guide id="2" pos="134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2CF"/>
    <a:srgbClr val="006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26" d="100"/>
          <a:sy n="26" d="100"/>
        </p:scale>
        <p:origin x="1326" y="114"/>
      </p:cViewPr>
      <p:guideLst>
        <p:guide orient="horz" pos="9536"/>
        <p:guide pos="13482"/>
      </p:guideLst>
    </p:cSldViewPr>
  </p:slideViewPr>
  <p:outlineViewPr>
    <p:cViewPr>
      <p:scale>
        <a:sx n="33" d="100"/>
        <a:sy n="33" d="100"/>
      </p:scale>
      <p:origin x="0" y="0"/>
    </p:cViewPr>
  </p:outlineViewPr>
  <p:notesTextViewPr>
    <p:cViewPr>
      <p:scale>
        <a:sx n="1" d="1"/>
        <a:sy n="1" d="1"/>
      </p:scale>
      <p:origin x="0" y="0"/>
    </p:cViewPr>
  </p:notesTextViewPr>
  <p:sorterViewPr>
    <p:cViewPr>
      <p:scale>
        <a:sx n="33" d="100"/>
        <a:sy n="33"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regneark.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regneark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regneark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regneark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regneark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regneark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9A7-4195-BCB4-72E01406AA0C}"/>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9A7-4195-BCB4-72E01406AA0C}"/>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9A7-4195-BCB4-72E01406AA0C}"/>
            </c:ext>
          </c:extLst>
        </c:ser>
        <c:dLbls>
          <c:showLegendKey val="0"/>
          <c:showVal val="0"/>
          <c:showCatName val="0"/>
          <c:showSerName val="0"/>
          <c:showPercent val="0"/>
          <c:showBubbleSize val="0"/>
        </c:dLbls>
        <c:gapWidth val="219"/>
        <c:overlap val="-27"/>
        <c:axId val="819242424"/>
        <c:axId val="819245048"/>
      </c:barChart>
      <c:catAx>
        <c:axId val="819242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819245048"/>
        <c:crosses val="autoZero"/>
        <c:auto val="1"/>
        <c:lblAlgn val="ctr"/>
        <c:lblOffset val="100"/>
        <c:noMultiLvlLbl val="0"/>
      </c:catAx>
      <c:valAx>
        <c:axId val="819245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819242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'Ark1'!$B$1</c:f>
              <c:strCache>
                <c:ptCount val="1"/>
                <c:pt idx="0">
                  <c:v>Serie 1</c:v>
                </c:pt>
              </c:strCache>
            </c:strRef>
          </c:tx>
          <c:spPr>
            <a:ln w="28575" cap="rnd">
              <a:solidFill>
                <a:schemeClr val="accent1"/>
              </a:solidFill>
              <a:round/>
            </a:ln>
            <a:effectLst/>
          </c:spPr>
          <c:marker>
            <c:symbol val="none"/>
          </c:marker>
          <c:cat>
            <c:numRef>
              <c:f>'Ark1'!$A$2:$A$6</c:f>
              <c:numCache>
                <c:formatCode>m/d/yyyy</c:formatCode>
                <c:ptCount val="5"/>
                <c:pt idx="0">
                  <c:v>37377</c:v>
                </c:pt>
                <c:pt idx="1">
                  <c:v>37408</c:v>
                </c:pt>
                <c:pt idx="2">
                  <c:v>37438</c:v>
                </c:pt>
                <c:pt idx="3">
                  <c:v>37469</c:v>
                </c:pt>
                <c:pt idx="4">
                  <c:v>37500</c:v>
                </c:pt>
              </c:numCache>
            </c:numRef>
          </c:cat>
          <c:val>
            <c:numRef>
              <c:f>'Ark1'!$B$2:$B$6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E876-421F-8D6F-8C9AD9FB1597}"/>
            </c:ext>
          </c:extLst>
        </c:ser>
        <c:ser>
          <c:idx val="1"/>
          <c:order val="1"/>
          <c:tx>
            <c:strRef>
              <c:f>'Ark1'!$C$1</c:f>
              <c:strCache>
                <c:ptCount val="1"/>
                <c:pt idx="0">
                  <c:v>Serie 2</c:v>
                </c:pt>
              </c:strCache>
            </c:strRef>
          </c:tx>
          <c:spPr>
            <a:ln w="28575" cap="rnd">
              <a:solidFill>
                <a:schemeClr val="accent2"/>
              </a:solidFill>
              <a:round/>
            </a:ln>
            <a:effectLst/>
          </c:spPr>
          <c:marker>
            <c:symbol val="none"/>
          </c:marker>
          <c:cat>
            <c:numRef>
              <c:f>'Ark1'!$A$2:$A$6</c:f>
              <c:numCache>
                <c:formatCode>m/d/yyyy</c:formatCode>
                <c:ptCount val="5"/>
                <c:pt idx="0">
                  <c:v>37377</c:v>
                </c:pt>
                <c:pt idx="1">
                  <c:v>37408</c:v>
                </c:pt>
                <c:pt idx="2">
                  <c:v>37438</c:v>
                </c:pt>
                <c:pt idx="3">
                  <c:v>37469</c:v>
                </c:pt>
                <c:pt idx="4">
                  <c:v>37500</c:v>
                </c:pt>
              </c:numCache>
            </c:numRef>
          </c:cat>
          <c:val>
            <c:numRef>
              <c:f>'Ark1'!$C$2:$C$6</c:f>
              <c:numCache>
                <c:formatCode>General</c:formatCode>
                <c:ptCount val="5"/>
                <c:pt idx="0">
                  <c:v>12</c:v>
                </c:pt>
                <c:pt idx="1">
                  <c:v>12</c:v>
                </c:pt>
                <c:pt idx="2">
                  <c:v>12</c:v>
                </c:pt>
                <c:pt idx="3">
                  <c:v>21</c:v>
                </c:pt>
                <c:pt idx="4">
                  <c:v>28</c:v>
                </c:pt>
              </c:numCache>
            </c:numRef>
          </c:val>
          <c:extLst>
            <c:ext xmlns:c16="http://schemas.microsoft.com/office/drawing/2014/chart" uri="{C3380CC4-5D6E-409C-BE32-E72D297353CC}">
              <c16:uniqueId val="{00000001-E876-421F-8D6F-8C9AD9FB1597}"/>
            </c:ext>
          </c:extLst>
        </c:ser>
        <c:dLbls>
          <c:showLegendKey val="0"/>
          <c:showVal val="0"/>
          <c:showCatName val="0"/>
          <c:showSerName val="0"/>
          <c:showPercent val="0"/>
          <c:showBubbleSize val="0"/>
        </c:dLbls>
        <c:axId val="990988080"/>
        <c:axId val="990991688"/>
      </c:radarChart>
      <c:catAx>
        <c:axId val="990988080"/>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90991688"/>
        <c:crosses val="autoZero"/>
        <c:auto val="1"/>
        <c:lblAlgn val="ctr"/>
        <c:lblOffset val="100"/>
        <c:noMultiLvlLbl val="0"/>
      </c:catAx>
      <c:valAx>
        <c:axId val="990991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909880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'Ark1'!$B$1</c:f>
              <c:strCache>
                <c:ptCount val="1"/>
                <c:pt idx="0">
                  <c:v>Salg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C93-4731-9652-D21C71A99E2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C93-4731-9652-D21C71A99E2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C93-4731-9652-D21C71A99E2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C93-4731-9652-D21C71A99E2E}"/>
              </c:ext>
            </c:extLst>
          </c:dPt>
          <c:cat>
            <c:strRef>
              <c:f>'Ark1'!$A$2:$A$5</c:f>
              <c:strCache>
                <c:ptCount val="4"/>
                <c:pt idx="0">
                  <c:v>1. kvartal</c:v>
                </c:pt>
                <c:pt idx="1">
                  <c:v>2. kvartal</c:v>
                </c:pt>
                <c:pt idx="2">
                  <c:v>3. kvartal</c:v>
                </c:pt>
                <c:pt idx="3">
                  <c:v>4. kvartal</c:v>
                </c:pt>
              </c:strCache>
            </c:strRef>
          </c:cat>
          <c:val>
            <c:numRef>
              <c:f>'Ark1'!$B$2:$B$5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8E79-4391-AEA1-3A2DE4BB6FB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BAB-4CB9-9A0B-4E0A12168C71}"/>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BAB-4CB9-9A0B-4E0A12168C71}"/>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BAB-4CB9-9A0B-4E0A12168C71}"/>
            </c:ext>
          </c:extLst>
        </c:ser>
        <c:dLbls>
          <c:showLegendKey val="0"/>
          <c:showVal val="0"/>
          <c:showCatName val="0"/>
          <c:showSerName val="0"/>
          <c:showPercent val="0"/>
          <c:showBubbleSize val="0"/>
        </c:dLbls>
        <c:gapWidth val="219"/>
        <c:overlap val="-27"/>
        <c:axId val="1095688344"/>
        <c:axId val="1095687688"/>
      </c:barChart>
      <c:catAx>
        <c:axId val="1095688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1095687688"/>
        <c:crosses val="autoZero"/>
        <c:auto val="1"/>
        <c:lblAlgn val="ctr"/>
        <c:lblOffset val="100"/>
        <c:noMultiLvlLbl val="0"/>
      </c:catAx>
      <c:valAx>
        <c:axId val="1095687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10956883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'Ark1'!$B$1</c:f>
              <c:strCache>
                <c:ptCount val="1"/>
                <c:pt idx="0">
                  <c:v>Salg</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9AA-42E3-92D5-DEE5E29D696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9AA-42E3-92D5-DEE5E29D696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9AA-42E3-92D5-DEE5E29D696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9AA-42E3-92D5-DEE5E29D6961}"/>
              </c:ext>
            </c:extLst>
          </c:dPt>
          <c:cat>
            <c:strRef>
              <c:f>'Ark1'!$A$2:$A$5</c:f>
              <c:strCache>
                <c:ptCount val="4"/>
                <c:pt idx="0">
                  <c:v>1. kvartal</c:v>
                </c:pt>
                <c:pt idx="1">
                  <c:v>2. kvartal</c:v>
                </c:pt>
                <c:pt idx="2">
                  <c:v>3. kvartal</c:v>
                </c:pt>
                <c:pt idx="3">
                  <c:v>4. kvartal</c:v>
                </c:pt>
              </c:strCache>
            </c:strRef>
          </c:cat>
          <c:val>
            <c:numRef>
              <c:f>'Ark1'!$B$2:$B$5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23DC-4C36-91D2-D5360BD49F74}"/>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'Ark1'!$B$1</c:f>
              <c:strCache>
                <c:ptCount val="1"/>
                <c:pt idx="0">
                  <c:v>Serie 1</c:v>
                </c:pt>
              </c:strCache>
            </c:strRef>
          </c:tx>
          <c:spPr>
            <a:solidFill>
              <a:schemeClr val="accent1"/>
            </a:solidFill>
            <a:ln>
              <a:noFill/>
            </a:ln>
            <a:effectLst/>
          </c:spPr>
          <c:invertIfNegative val="0"/>
          <c:cat>
            <c:strRef>
              <c:f>'Ark1'!$A$2:$A$5</c:f>
              <c:strCache>
                <c:ptCount val="4"/>
                <c:pt idx="0">
                  <c:v>Kategori 1</c:v>
                </c:pt>
                <c:pt idx="1">
                  <c:v>Kategori 2</c:v>
                </c:pt>
                <c:pt idx="2">
                  <c:v>Kategori 3</c:v>
                </c:pt>
                <c:pt idx="3">
                  <c:v>Kategori 4</c:v>
                </c:pt>
              </c:strCache>
            </c:strRef>
          </c:cat>
          <c:val>
            <c:numRef>
              <c:f>'Ark1'!$B$2:$B$5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B83-470E-AD48-BD3A29DC8CD0}"/>
            </c:ext>
          </c:extLst>
        </c:ser>
        <c:ser>
          <c:idx val="1"/>
          <c:order val="1"/>
          <c:tx>
            <c:strRef>
              <c:f>'Ark1'!$C$1</c:f>
              <c:strCache>
                <c:ptCount val="1"/>
                <c:pt idx="0">
                  <c:v>Serie 2</c:v>
                </c:pt>
              </c:strCache>
            </c:strRef>
          </c:tx>
          <c:spPr>
            <a:solidFill>
              <a:schemeClr val="accent2"/>
            </a:solidFill>
            <a:ln>
              <a:noFill/>
            </a:ln>
            <a:effectLst/>
          </c:spPr>
          <c:invertIfNegative val="0"/>
          <c:cat>
            <c:strRef>
              <c:f>'Ark1'!$A$2:$A$5</c:f>
              <c:strCache>
                <c:ptCount val="4"/>
                <c:pt idx="0">
                  <c:v>Kategori 1</c:v>
                </c:pt>
                <c:pt idx="1">
                  <c:v>Kategori 2</c:v>
                </c:pt>
                <c:pt idx="2">
                  <c:v>Kategori 3</c:v>
                </c:pt>
                <c:pt idx="3">
                  <c:v>Kategori 4</c:v>
                </c:pt>
              </c:strCache>
            </c:strRef>
          </c:cat>
          <c:val>
            <c:numRef>
              <c:f>'Ark1'!$C$2:$C$5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B83-470E-AD48-BD3A29DC8CD0}"/>
            </c:ext>
          </c:extLst>
        </c:ser>
        <c:ser>
          <c:idx val="2"/>
          <c:order val="2"/>
          <c:tx>
            <c:strRef>
              <c:f>'Ark1'!$D$1</c:f>
              <c:strCache>
                <c:ptCount val="1"/>
                <c:pt idx="0">
                  <c:v>Serie 3</c:v>
                </c:pt>
              </c:strCache>
            </c:strRef>
          </c:tx>
          <c:spPr>
            <a:solidFill>
              <a:schemeClr val="accent3"/>
            </a:solidFill>
            <a:ln>
              <a:noFill/>
            </a:ln>
            <a:effectLst/>
          </c:spPr>
          <c:invertIfNegative val="0"/>
          <c:cat>
            <c:strRef>
              <c:f>'Ark1'!$A$2:$A$5</c:f>
              <c:strCache>
                <c:ptCount val="4"/>
                <c:pt idx="0">
                  <c:v>Kategori 1</c:v>
                </c:pt>
                <c:pt idx="1">
                  <c:v>Kategori 2</c:v>
                </c:pt>
                <c:pt idx="2">
                  <c:v>Kategori 3</c:v>
                </c:pt>
                <c:pt idx="3">
                  <c:v>Kategori 4</c:v>
                </c:pt>
              </c:strCache>
            </c:strRef>
          </c:cat>
          <c:val>
            <c:numRef>
              <c:f>'Ark1'!$D$2:$D$5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B83-470E-AD48-BD3A29DC8CD0}"/>
            </c:ext>
          </c:extLst>
        </c:ser>
        <c:dLbls>
          <c:showLegendKey val="0"/>
          <c:showVal val="0"/>
          <c:showCatName val="0"/>
          <c:showSerName val="0"/>
          <c:showPercent val="0"/>
          <c:showBubbleSize val="0"/>
        </c:dLbls>
        <c:gapWidth val="219"/>
        <c:overlap val="-27"/>
        <c:axId val="914195464"/>
        <c:axId val="914198088"/>
      </c:barChart>
      <c:catAx>
        <c:axId val="914195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14198088"/>
        <c:crosses val="autoZero"/>
        <c:auto val="1"/>
        <c:lblAlgn val="ctr"/>
        <c:lblOffset val="100"/>
        <c:noMultiLvlLbl val="0"/>
      </c:catAx>
      <c:valAx>
        <c:axId val="914198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da-DK"/>
          </a:p>
        </c:txPr>
        <c:crossAx val="914195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tx1"/>
                </a:solidFill>
                <a:latin typeface="+mn-lt"/>
              </a:defRPr>
            </a:lvl1pPr>
          </a:lstStyle>
          <a:p>
            <a:r>
              <a:rPr lang="da-DK" dirty="0" smtClean="0"/>
              <a:t>Skriv </a:t>
            </a:r>
            <a:r>
              <a:rPr lang="da-DK" dirty="0" err="1" smtClean="0"/>
              <a:t>hoved-overskrift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tx1"/>
                </a:solidFill>
              </a:defRPr>
            </a:lvl1pPr>
          </a:lstStyle>
          <a:p>
            <a:pPr lvl="0"/>
            <a:r>
              <a:rPr lang="da-DK" dirty="0" smtClean="0"/>
              <a:t>Skriv underoverskrift eller forfatter</a:t>
            </a:r>
            <a:endParaRPr lang="da-DK" dirty="0"/>
          </a:p>
        </p:txBody>
      </p:sp>
    </p:spTree>
    <p:extLst>
      <p:ext uri="{BB962C8B-B14F-4D97-AF65-F5344CB8AC3E}">
        <p14:creationId xmlns:p14="http://schemas.microsoft.com/office/powerpoint/2010/main" val="61824455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p15:clr>
            <a:srgbClr val="FBAE40"/>
          </p15:clr>
        </p15:guide>
        <p15:guide id="2" pos="1856">
          <p15:clr>
            <a:srgbClr val="FBAE40"/>
          </p15:clr>
        </p15:guide>
        <p15:guide id="3" pos="2518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er variant A">
    <p:spTree>
      <p:nvGrpSpPr>
        <p:cNvPr id="1" name=""/>
        <p:cNvGrpSpPr/>
        <p:nvPr/>
      </p:nvGrpSpPr>
      <p:grpSpPr>
        <a:xfrm>
          <a:off x="0" y="0"/>
          <a:ext cx="0" cy="0"/>
          <a:chOff x="0" y="0"/>
          <a:chExt cx="0" cy="0"/>
        </a:xfrm>
      </p:grpSpPr>
      <p:sp>
        <p:nvSpPr>
          <p:cNvPr id="24" name="Rektangel 23"/>
          <p:cNvSpPr/>
          <p:nvPr userDrawn="1"/>
        </p:nvSpPr>
        <p:spPr>
          <a:xfrm>
            <a:off x="14927182" y="7868298"/>
            <a:ext cx="12937957" cy="18601177"/>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5" name="Rektangel 4"/>
          <p:cNvSpPr/>
          <p:nvPr userDrawn="1"/>
        </p:nvSpPr>
        <p:spPr>
          <a:xfrm>
            <a:off x="2" y="1"/>
            <a:ext cx="42803763" cy="6256421"/>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336507"/>
            <a:ext cx="10800000" cy="649705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48333"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5" name="Pladsholder til indhold 2"/>
          <p:cNvSpPr>
            <a:spLocks noGrp="1"/>
          </p:cNvSpPr>
          <p:nvPr>
            <p:ph idx="19"/>
          </p:nvPr>
        </p:nvSpPr>
        <p:spPr>
          <a:xfrm>
            <a:off x="29061006" y="9336506"/>
            <a:ext cx="10800000" cy="875898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6" name="Pladsholder til tekst 6"/>
          <p:cNvSpPr>
            <a:spLocks noGrp="1"/>
          </p:cNvSpPr>
          <p:nvPr>
            <p:ph type="body" sz="quarter" idx="20" hasCustomPrompt="1"/>
          </p:nvPr>
        </p:nvSpPr>
        <p:spPr>
          <a:xfrm>
            <a:off x="29066580"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7" name="Pladsholder til indhold 2"/>
          <p:cNvSpPr>
            <a:spLocks noGrp="1"/>
          </p:cNvSpPr>
          <p:nvPr>
            <p:ph idx="21"/>
          </p:nvPr>
        </p:nvSpPr>
        <p:spPr>
          <a:xfrm>
            <a:off x="15929598" y="9868572"/>
            <a:ext cx="10800000" cy="8337213"/>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8" name="Pladsholder til tekst 6"/>
          <p:cNvSpPr>
            <a:spLocks noGrp="1"/>
          </p:cNvSpPr>
          <p:nvPr>
            <p:ph type="body" sz="quarter" idx="22" hasCustomPrompt="1"/>
          </p:nvPr>
        </p:nvSpPr>
        <p:spPr>
          <a:xfrm>
            <a:off x="15929598" y="8765865"/>
            <a:ext cx="1080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0" name="Pladsholder til indhold 2"/>
          <p:cNvSpPr>
            <a:spLocks noGrp="1"/>
          </p:cNvSpPr>
          <p:nvPr>
            <p:ph idx="23"/>
          </p:nvPr>
        </p:nvSpPr>
        <p:spPr>
          <a:xfrm>
            <a:off x="29061006" y="19972423"/>
            <a:ext cx="10800000" cy="649705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tekst 6"/>
          <p:cNvSpPr>
            <a:spLocks noGrp="1"/>
          </p:cNvSpPr>
          <p:nvPr>
            <p:ph type="body" sz="quarter" idx="24" hasCustomPrompt="1"/>
          </p:nvPr>
        </p:nvSpPr>
        <p:spPr>
          <a:xfrm>
            <a:off x="29066580" y="18945989"/>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2" name="Pladsholder til indhold 2"/>
          <p:cNvSpPr>
            <a:spLocks noGrp="1"/>
          </p:cNvSpPr>
          <p:nvPr>
            <p:ph idx="25"/>
          </p:nvPr>
        </p:nvSpPr>
        <p:spPr>
          <a:xfrm>
            <a:off x="2942757" y="17710485"/>
            <a:ext cx="10800000" cy="875898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8333" y="16684052"/>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5" name="Pladsholder til indhold 2"/>
          <p:cNvSpPr>
            <a:spLocks noGrp="1"/>
          </p:cNvSpPr>
          <p:nvPr>
            <p:ph idx="27"/>
          </p:nvPr>
        </p:nvSpPr>
        <p:spPr>
          <a:xfrm>
            <a:off x="15929598" y="18603089"/>
            <a:ext cx="10800000" cy="7018159"/>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Tree>
    <p:extLst>
      <p:ext uri="{BB962C8B-B14F-4D97-AF65-F5344CB8AC3E}">
        <p14:creationId xmlns:p14="http://schemas.microsoft.com/office/powerpoint/2010/main" val="56843124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ster variant B">
    <p:spTree>
      <p:nvGrpSpPr>
        <p:cNvPr id="1" name=""/>
        <p:cNvGrpSpPr/>
        <p:nvPr/>
      </p:nvGrpSpPr>
      <p:grpSpPr>
        <a:xfrm>
          <a:off x="0" y="0"/>
          <a:ext cx="0" cy="0"/>
          <a:chOff x="0" y="0"/>
          <a:chExt cx="0" cy="0"/>
        </a:xfrm>
      </p:grpSpPr>
      <p:sp>
        <p:nvSpPr>
          <p:cNvPr id="5" name="Rektangel 4"/>
          <p:cNvSpPr/>
          <p:nvPr userDrawn="1"/>
        </p:nvSpPr>
        <p:spPr>
          <a:xfrm flipV="1">
            <a:off x="2" y="6737685"/>
            <a:ext cx="42803763" cy="214545"/>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rgbClr val="0064A6"/>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336507"/>
            <a:ext cx="10800000" cy="74533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48333"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5" name="Pladsholder til indhold 2"/>
          <p:cNvSpPr>
            <a:spLocks noGrp="1"/>
          </p:cNvSpPr>
          <p:nvPr>
            <p:ph idx="19"/>
          </p:nvPr>
        </p:nvSpPr>
        <p:spPr>
          <a:xfrm>
            <a:off x="29061006" y="9336506"/>
            <a:ext cx="10800000" cy="7453311"/>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16" name="Pladsholder til tekst 6"/>
          <p:cNvSpPr>
            <a:spLocks noGrp="1"/>
          </p:cNvSpPr>
          <p:nvPr>
            <p:ph type="body" sz="quarter" idx="20" hasCustomPrompt="1"/>
          </p:nvPr>
        </p:nvSpPr>
        <p:spPr>
          <a:xfrm>
            <a:off x="29066580" y="8310073"/>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0" name="Pladsholder til indhold 2"/>
          <p:cNvSpPr>
            <a:spLocks noGrp="1"/>
          </p:cNvSpPr>
          <p:nvPr>
            <p:ph idx="23"/>
          </p:nvPr>
        </p:nvSpPr>
        <p:spPr>
          <a:xfrm>
            <a:off x="29061004" y="18853970"/>
            <a:ext cx="10800000" cy="754959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tekst 6"/>
          <p:cNvSpPr>
            <a:spLocks noGrp="1"/>
          </p:cNvSpPr>
          <p:nvPr>
            <p:ph type="body" sz="quarter" idx="24" hasCustomPrompt="1"/>
          </p:nvPr>
        </p:nvSpPr>
        <p:spPr>
          <a:xfrm>
            <a:off x="29061004" y="17776410"/>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2" name="Pladsholder til indhold 2"/>
          <p:cNvSpPr>
            <a:spLocks noGrp="1"/>
          </p:cNvSpPr>
          <p:nvPr>
            <p:ph idx="25"/>
          </p:nvPr>
        </p:nvSpPr>
        <p:spPr>
          <a:xfrm>
            <a:off x="2942757" y="18945989"/>
            <a:ext cx="10800000" cy="7523485"/>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2757" y="17863482"/>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rgbClr val="0064A6"/>
                </a:solidFill>
              </a:defRPr>
            </a:lvl1pPr>
          </a:lstStyle>
          <a:p>
            <a:pPr lvl="0"/>
            <a:r>
              <a:rPr lang="da-DK" dirty="0" smtClean="0"/>
              <a:t>Skriv underoverskrift eller forfatter</a:t>
            </a:r>
            <a:endParaRPr lang="da-DK" dirty="0"/>
          </a:p>
        </p:txBody>
      </p:sp>
      <p:sp>
        <p:nvSpPr>
          <p:cNvPr id="19" name="Pladsholder til indhold 2"/>
          <p:cNvSpPr>
            <a:spLocks noGrp="1"/>
          </p:cNvSpPr>
          <p:nvPr>
            <p:ph idx="29"/>
          </p:nvPr>
        </p:nvSpPr>
        <p:spPr>
          <a:xfrm>
            <a:off x="15996305" y="9396983"/>
            <a:ext cx="10800000" cy="7383933"/>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6" name="Pladsholder til tekst 6"/>
          <p:cNvSpPr>
            <a:spLocks noGrp="1"/>
          </p:cNvSpPr>
          <p:nvPr>
            <p:ph type="body" sz="quarter" idx="30" hasCustomPrompt="1"/>
          </p:nvPr>
        </p:nvSpPr>
        <p:spPr>
          <a:xfrm>
            <a:off x="16001881" y="8370549"/>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7" name="Pladsholder til indhold 2"/>
          <p:cNvSpPr>
            <a:spLocks noGrp="1"/>
          </p:cNvSpPr>
          <p:nvPr>
            <p:ph idx="31"/>
          </p:nvPr>
        </p:nvSpPr>
        <p:spPr>
          <a:xfrm>
            <a:off x="16004668" y="18919883"/>
            <a:ext cx="10800000" cy="7549591"/>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9" name="Pladsholder til tekst 6"/>
          <p:cNvSpPr>
            <a:spLocks noGrp="1"/>
          </p:cNvSpPr>
          <p:nvPr>
            <p:ph type="body" sz="quarter" idx="32" hasCustomPrompt="1"/>
          </p:nvPr>
        </p:nvSpPr>
        <p:spPr>
          <a:xfrm>
            <a:off x="16001881" y="17825364"/>
            <a:ext cx="1080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Tree>
    <p:extLst>
      <p:ext uri="{BB962C8B-B14F-4D97-AF65-F5344CB8AC3E}">
        <p14:creationId xmlns:p14="http://schemas.microsoft.com/office/powerpoint/2010/main" val="404297925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ster variant C">
    <p:spTree>
      <p:nvGrpSpPr>
        <p:cNvPr id="1" name=""/>
        <p:cNvGrpSpPr/>
        <p:nvPr/>
      </p:nvGrpSpPr>
      <p:grpSpPr>
        <a:xfrm>
          <a:off x="0" y="0"/>
          <a:ext cx="0" cy="0"/>
          <a:chOff x="0" y="0"/>
          <a:chExt cx="0" cy="0"/>
        </a:xfrm>
      </p:grpSpPr>
      <p:sp>
        <p:nvSpPr>
          <p:cNvPr id="24" name="Rektangel 23"/>
          <p:cNvSpPr/>
          <p:nvPr userDrawn="1"/>
        </p:nvSpPr>
        <p:spPr>
          <a:xfrm>
            <a:off x="14927182" y="8313151"/>
            <a:ext cx="12937957" cy="18156324"/>
          </a:xfrm>
          <a:prstGeom prst="rect">
            <a:avLst/>
          </a:prstGeom>
          <a:solidFill>
            <a:srgbClr val="0092C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5" name="Rektangel 4"/>
          <p:cNvSpPr/>
          <p:nvPr userDrawn="1"/>
        </p:nvSpPr>
        <p:spPr>
          <a:xfrm>
            <a:off x="2" y="1"/>
            <a:ext cx="42803763" cy="6256421"/>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p:nvPr>
        </p:nvSpPr>
        <p:spPr>
          <a:xfrm>
            <a:off x="2942757" y="9721516"/>
            <a:ext cx="10754516" cy="58714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8" name="Pladsholder til tekst 6"/>
          <p:cNvSpPr>
            <a:spLocks noGrp="1"/>
          </p:cNvSpPr>
          <p:nvPr>
            <p:ph type="body" sz="quarter" idx="18" hasCustomPrompt="1"/>
          </p:nvPr>
        </p:nvSpPr>
        <p:spPr>
          <a:xfrm>
            <a:off x="2931311" y="7946559"/>
            <a:ext cx="10811445" cy="1419657"/>
          </a:xfrm>
          <a:prstGeom prst="rect">
            <a:avLst/>
          </a:prstGeom>
          <a:solidFill>
            <a:srgbClr val="0092CF"/>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17" name="Pladsholder til indhold 2"/>
          <p:cNvSpPr>
            <a:spLocks noGrp="1"/>
          </p:cNvSpPr>
          <p:nvPr>
            <p:ph idx="21"/>
          </p:nvPr>
        </p:nvSpPr>
        <p:spPr>
          <a:xfrm>
            <a:off x="15929598" y="10106527"/>
            <a:ext cx="10800000" cy="8337213"/>
          </a:xfrm>
          <a:prstGeom prst="rect">
            <a:avLst/>
          </a:prstGeom>
        </p:spPr>
        <p:txBody>
          <a:bodyPr lIns="0" tIns="0" rIns="0" bIns="0"/>
          <a:lstStyle>
            <a:lvl1pPr marL="0" indent="0">
              <a:lnSpc>
                <a:spcPct val="100000"/>
              </a:lnSpc>
              <a:buNone/>
              <a:defRPr sz="3000">
                <a:solidFill>
                  <a:srgbClr val="0064A6"/>
                </a:solidFill>
              </a:defRPr>
            </a:lvl1pPr>
            <a:lvl2pPr>
              <a:lnSpc>
                <a:spcPct val="100000"/>
              </a:lnSpc>
              <a:defRPr sz="3000">
                <a:solidFill>
                  <a:srgbClr val="0064A6"/>
                </a:solidFill>
              </a:defRPr>
            </a:lvl2pPr>
            <a:lvl3pPr>
              <a:lnSpc>
                <a:spcPct val="100000"/>
              </a:lnSpc>
              <a:defRPr sz="3000">
                <a:solidFill>
                  <a:srgbClr val="0064A6"/>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2" name="Pladsholder til indhold 2"/>
          <p:cNvSpPr>
            <a:spLocks noGrp="1"/>
          </p:cNvSpPr>
          <p:nvPr>
            <p:ph idx="25"/>
          </p:nvPr>
        </p:nvSpPr>
        <p:spPr>
          <a:xfrm>
            <a:off x="2942757" y="18249900"/>
            <a:ext cx="10754516" cy="8219574"/>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5" name="Pladsholder til indhold 2"/>
          <p:cNvSpPr>
            <a:spLocks noGrp="1"/>
          </p:cNvSpPr>
          <p:nvPr>
            <p:ph idx="27"/>
          </p:nvPr>
        </p:nvSpPr>
        <p:spPr>
          <a:xfrm>
            <a:off x="15929598" y="18949066"/>
            <a:ext cx="10800000" cy="7015082"/>
          </a:xfrm>
          <a:prstGeom prst="rect">
            <a:avLst/>
          </a:prstGeom>
        </p:spPr>
        <p:txBody>
          <a:bodyPr lIns="0" tIns="0" rIns="0" bIns="0"/>
          <a:lstStyle>
            <a:lvl1pPr marL="0" indent="0">
              <a:lnSpc>
                <a:spcPct val="100000"/>
              </a:lnSpc>
              <a:buNone/>
              <a:defRPr sz="3000">
                <a:solidFill>
                  <a:srgbClr val="0064A6"/>
                </a:solidFill>
              </a:defRPr>
            </a:lvl1pPr>
            <a:lvl2pPr>
              <a:lnSpc>
                <a:spcPct val="100000"/>
              </a:lnSpc>
              <a:defRPr sz="3000">
                <a:solidFill>
                  <a:srgbClr val="0064A6"/>
                </a:solidFill>
              </a:defRPr>
            </a:lvl2pPr>
            <a:lvl3pPr>
              <a:lnSpc>
                <a:spcPct val="100000"/>
              </a:lnSpc>
              <a:defRPr sz="3000">
                <a:solidFill>
                  <a:srgbClr val="0064A6"/>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19" name="Pladsholder til tekst 6"/>
          <p:cNvSpPr>
            <a:spLocks noGrp="1"/>
          </p:cNvSpPr>
          <p:nvPr>
            <p:ph type="body" sz="quarter" idx="29" hasCustomPrompt="1"/>
          </p:nvPr>
        </p:nvSpPr>
        <p:spPr>
          <a:xfrm>
            <a:off x="14949778" y="7946559"/>
            <a:ext cx="12920936" cy="1419657"/>
          </a:xfrm>
          <a:prstGeom prst="rect">
            <a:avLst/>
          </a:prstGeom>
          <a:solidFill>
            <a:srgbClr val="0064A6"/>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6" name="Pladsholder til tekst 6"/>
          <p:cNvSpPr>
            <a:spLocks noGrp="1"/>
          </p:cNvSpPr>
          <p:nvPr>
            <p:ph type="body" sz="quarter" idx="30" hasCustomPrompt="1"/>
          </p:nvPr>
        </p:nvSpPr>
        <p:spPr>
          <a:xfrm>
            <a:off x="2931312" y="16491400"/>
            <a:ext cx="10860329" cy="1419657"/>
          </a:xfrm>
          <a:prstGeom prst="rect">
            <a:avLst/>
          </a:prstGeom>
          <a:solidFill>
            <a:srgbClr val="0092CF"/>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7" name="Pladsholder til indhold 2"/>
          <p:cNvSpPr>
            <a:spLocks noGrp="1"/>
          </p:cNvSpPr>
          <p:nvPr>
            <p:ph idx="31"/>
          </p:nvPr>
        </p:nvSpPr>
        <p:spPr>
          <a:xfrm>
            <a:off x="29095048" y="9721517"/>
            <a:ext cx="10765956" cy="8227575"/>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9" name="Pladsholder til tekst 6"/>
          <p:cNvSpPr>
            <a:spLocks noGrp="1"/>
          </p:cNvSpPr>
          <p:nvPr>
            <p:ph type="body" sz="quarter" idx="32" hasCustomPrompt="1"/>
          </p:nvPr>
        </p:nvSpPr>
        <p:spPr>
          <a:xfrm>
            <a:off x="29083601" y="7946559"/>
            <a:ext cx="10800000" cy="1419657"/>
          </a:xfrm>
          <a:prstGeom prst="rect">
            <a:avLst/>
          </a:prstGeom>
          <a:solidFill>
            <a:srgbClr val="0092CF"/>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0" name="Pladsholder til indhold 2"/>
          <p:cNvSpPr>
            <a:spLocks noGrp="1"/>
          </p:cNvSpPr>
          <p:nvPr>
            <p:ph idx="33"/>
          </p:nvPr>
        </p:nvSpPr>
        <p:spPr>
          <a:xfrm>
            <a:off x="29083601" y="20598064"/>
            <a:ext cx="10777403" cy="5871410"/>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1" name="Pladsholder til tekst 6"/>
          <p:cNvSpPr>
            <a:spLocks noGrp="1"/>
          </p:cNvSpPr>
          <p:nvPr>
            <p:ph type="body" sz="quarter" idx="34" hasCustomPrompt="1"/>
          </p:nvPr>
        </p:nvSpPr>
        <p:spPr>
          <a:xfrm>
            <a:off x="29072155" y="18823107"/>
            <a:ext cx="10811446" cy="1419657"/>
          </a:xfrm>
          <a:prstGeom prst="rect">
            <a:avLst/>
          </a:prstGeom>
          <a:solidFill>
            <a:srgbClr val="0092CF"/>
          </a:solidFill>
        </p:spPr>
        <p:txBody>
          <a:bodyPr wrap="square" lIns="360000" tIns="360000" rIns="360000" bIns="360000" anchor="ctr">
            <a:spAutoFit/>
          </a:bodyPr>
          <a:lstStyle>
            <a:lvl1pPr marL="0" indent="0">
              <a:buNone/>
              <a:defRPr sz="5001" b="0">
                <a:solidFill>
                  <a:schemeClr val="bg1"/>
                </a:solidFill>
              </a:defRPr>
            </a:lvl1pPr>
          </a:lstStyle>
          <a:p>
            <a:pPr lvl="0"/>
            <a:r>
              <a:rPr lang="da-DK" dirty="0" smtClean="0"/>
              <a:t>Skriv overskrift</a:t>
            </a:r>
            <a:endParaRPr lang="da-DK" dirty="0"/>
          </a:p>
        </p:txBody>
      </p:sp>
    </p:spTree>
    <p:extLst>
      <p:ext uri="{BB962C8B-B14F-4D97-AF65-F5344CB8AC3E}">
        <p14:creationId xmlns:p14="http://schemas.microsoft.com/office/powerpoint/2010/main" val="19028254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ster variant E">
    <p:spTree>
      <p:nvGrpSpPr>
        <p:cNvPr id="1" name=""/>
        <p:cNvGrpSpPr/>
        <p:nvPr/>
      </p:nvGrpSpPr>
      <p:grpSpPr>
        <a:xfrm>
          <a:off x="0" y="0"/>
          <a:ext cx="0" cy="0"/>
          <a:chOff x="0" y="0"/>
          <a:chExt cx="0" cy="0"/>
        </a:xfrm>
      </p:grpSpPr>
      <p:sp>
        <p:nvSpPr>
          <p:cNvPr id="24" name="Rektangel 23"/>
          <p:cNvSpPr/>
          <p:nvPr userDrawn="1"/>
        </p:nvSpPr>
        <p:spPr>
          <a:xfrm>
            <a:off x="20790571" y="6841961"/>
            <a:ext cx="22013193" cy="21889453"/>
          </a:xfrm>
          <a:prstGeom prst="rect">
            <a:avLst/>
          </a:prstGeom>
          <a:solidFill>
            <a:srgbClr val="0092C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6" name="Rektangel 25"/>
          <p:cNvSpPr/>
          <p:nvPr userDrawn="1"/>
        </p:nvSpPr>
        <p:spPr>
          <a:xfrm>
            <a:off x="2" y="7818858"/>
            <a:ext cx="42803763" cy="6763417"/>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19" name="Pentagon 18"/>
          <p:cNvSpPr/>
          <p:nvPr userDrawn="1"/>
        </p:nvSpPr>
        <p:spPr>
          <a:xfrm>
            <a:off x="2" y="7818858"/>
            <a:ext cx="22898098" cy="6763417"/>
          </a:xfrm>
          <a:prstGeom prst="homePlate">
            <a:avLst/>
          </a:prstGeom>
          <a:solidFill>
            <a:srgbClr val="0064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5" name="Rektangel 4"/>
          <p:cNvSpPr/>
          <p:nvPr userDrawn="1"/>
        </p:nvSpPr>
        <p:spPr>
          <a:xfrm>
            <a:off x="2" y="1"/>
            <a:ext cx="42803763" cy="6841959"/>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3" name="Pladsholder til indhold 2"/>
          <p:cNvSpPr>
            <a:spLocks noGrp="1"/>
          </p:cNvSpPr>
          <p:nvPr>
            <p:ph idx="1" hasCustomPrompt="1"/>
          </p:nvPr>
        </p:nvSpPr>
        <p:spPr>
          <a:xfrm>
            <a:off x="2942757" y="17209842"/>
            <a:ext cx="15120000" cy="2297358"/>
          </a:xfrm>
          <a:prstGeom prst="rect">
            <a:avLst/>
          </a:prstGeom>
        </p:spPr>
        <p:txBody>
          <a:bodyPr lIns="0" tIns="0" rIns="0" bIns="0"/>
          <a:lstStyle>
            <a:lvl1pPr marL="0" indent="0">
              <a:buNone/>
              <a:defRPr sz="4000" b="1"/>
            </a:lvl1pPr>
            <a:lvl2pPr>
              <a:defRPr sz="4000" b="1"/>
            </a:lvl2pPr>
            <a:lvl3pPr>
              <a:lnSpc>
                <a:spcPct val="100000"/>
              </a:lnSpc>
              <a:defRPr sz="4000" b="1"/>
            </a:lvl3pPr>
            <a:lvl4pPr>
              <a:defRPr sz="3000"/>
            </a:lvl4pPr>
            <a:lvl5pPr>
              <a:defRPr sz="3000"/>
            </a:lvl5pPr>
          </a:lstStyle>
          <a:p>
            <a:pPr lvl="0"/>
            <a:r>
              <a:rPr lang="da-DK" dirty="0" smtClean="0"/>
              <a:t>Resume</a:t>
            </a:r>
          </a:p>
          <a:p>
            <a:pPr lvl="1"/>
            <a:r>
              <a:rPr lang="da-DK" dirty="0" smtClean="0"/>
              <a:t>Andet niveau</a:t>
            </a:r>
          </a:p>
          <a:p>
            <a:pPr lvl="2"/>
            <a:r>
              <a:rPr lang="da-DK" dirty="0" smtClean="0"/>
              <a:t>Tredje niveau</a:t>
            </a:r>
          </a:p>
        </p:txBody>
      </p:sp>
      <p:sp>
        <p:nvSpPr>
          <p:cNvPr id="16" name="Pladsholder til tekst 6"/>
          <p:cNvSpPr>
            <a:spLocks noGrp="1"/>
          </p:cNvSpPr>
          <p:nvPr>
            <p:ph type="body" sz="quarter" idx="20" hasCustomPrompt="1"/>
          </p:nvPr>
        </p:nvSpPr>
        <p:spPr>
          <a:xfrm>
            <a:off x="2942757" y="16051733"/>
            <a:ext cx="1512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18" name="Pladsholder til tekst 6"/>
          <p:cNvSpPr>
            <a:spLocks noGrp="1"/>
          </p:cNvSpPr>
          <p:nvPr>
            <p:ph type="body" sz="quarter" idx="22" hasCustomPrompt="1"/>
          </p:nvPr>
        </p:nvSpPr>
        <p:spPr>
          <a:xfrm>
            <a:off x="2942757" y="8959940"/>
            <a:ext cx="1512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27" name="Pladsholder til indhold 2"/>
          <p:cNvSpPr>
            <a:spLocks noGrp="1"/>
          </p:cNvSpPr>
          <p:nvPr>
            <p:ph idx="29"/>
          </p:nvPr>
        </p:nvSpPr>
        <p:spPr>
          <a:xfrm>
            <a:off x="2942755" y="10243374"/>
            <a:ext cx="151200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0" name="Pladsholder til indhold 2"/>
          <p:cNvSpPr>
            <a:spLocks noGrp="1"/>
          </p:cNvSpPr>
          <p:nvPr>
            <p:ph idx="30"/>
          </p:nvPr>
        </p:nvSpPr>
        <p:spPr>
          <a:xfrm>
            <a:off x="2942755" y="20345400"/>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1" name="Pladsholder til indhold 2"/>
          <p:cNvSpPr>
            <a:spLocks noGrp="1"/>
          </p:cNvSpPr>
          <p:nvPr>
            <p:ph idx="31" hasCustomPrompt="1"/>
          </p:nvPr>
        </p:nvSpPr>
        <p:spPr>
          <a:xfrm>
            <a:off x="23698579" y="17209842"/>
            <a:ext cx="15120000" cy="2297358"/>
          </a:xfrm>
          <a:prstGeom prst="rect">
            <a:avLst/>
          </a:prstGeom>
        </p:spPr>
        <p:txBody>
          <a:bodyPr lIns="0" tIns="0" rIns="0" bIns="0"/>
          <a:lstStyle>
            <a:lvl1pPr marL="0" indent="0">
              <a:lnSpc>
                <a:spcPct val="100000"/>
              </a:lnSpc>
              <a:buNone/>
              <a:defRPr sz="4000" b="1"/>
            </a:lvl1pPr>
            <a:lvl2pPr>
              <a:lnSpc>
                <a:spcPct val="100000"/>
              </a:lnSpc>
              <a:defRPr sz="4000" b="1"/>
            </a:lvl2pPr>
            <a:lvl3pPr>
              <a:lnSpc>
                <a:spcPct val="100000"/>
              </a:lnSpc>
              <a:defRPr sz="4000" b="1"/>
            </a:lvl3pPr>
            <a:lvl4pPr>
              <a:defRPr sz="3000"/>
            </a:lvl4pPr>
            <a:lvl5pPr>
              <a:defRPr sz="3000"/>
            </a:lvl5pPr>
          </a:lstStyle>
          <a:p>
            <a:pPr lvl="0"/>
            <a:r>
              <a:rPr lang="da-DK" dirty="0" smtClean="0"/>
              <a:t>Resume</a:t>
            </a:r>
          </a:p>
          <a:p>
            <a:pPr lvl="1"/>
            <a:r>
              <a:rPr lang="da-DK" dirty="0" smtClean="0"/>
              <a:t>Andet niveau</a:t>
            </a:r>
          </a:p>
          <a:p>
            <a:pPr lvl="2"/>
            <a:r>
              <a:rPr lang="da-DK" dirty="0" smtClean="0"/>
              <a:t>Tredje niveau</a:t>
            </a:r>
          </a:p>
        </p:txBody>
      </p:sp>
      <p:sp>
        <p:nvSpPr>
          <p:cNvPr id="25" name="Pladsholder til tekst 6"/>
          <p:cNvSpPr>
            <a:spLocks noGrp="1"/>
          </p:cNvSpPr>
          <p:nvPr>
            <p:ph type="body" sz="quarter" idx="32" hasCustomPrompt="1"/>
          </p:nvPr>
        </p:nvSpPr>
        <p:spPr>
          <a:xfrm>
            <a:off x="23698579" y="16051733"/>
            <a:ext cx="15120000" cy="69262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30" name="Pladsholder til tekst 6"/>
          <p:cNvSpPr>
            <a:spLocks noGrp="1"/>
          </p:cNvSpPr>
          <p:nvPr>
            <p:ph type="body" sz="quarter" idx="34" hasCustomPrompt="1"/>
          </p:nvPr>
        </p:nvSpPr>
        <p:spPr>
          <a:xfrm>
            <a:off x="23698579" y="8959940"/>
            <a:ext cx="151200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1" name="Pladsholder til indhold 2"/>
          <p:cNvSpPr>
            <a:spLocks noGrp="1"/>
          </p:cNvSpPr>
          <p:nvPr>
            <p:ph idx="35"/>
          </p:nvPr>
        </p:nvSpPr>
        <p:spPr>
          <a:xfrm>
            <a:off x="23698577" y="10243374"/>
            <a:ext cx="151200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2" name="Pladsholder til indhold 2"/>
          <p:cNvSpPr>
            <a:spLocks noGrp="1"/>
          </p:cNvSpPr>
          <p:nvPr>
            <p:ph idx="36"/>
          </p:nvPr>
        </p:nvSpPr>
        <p:spPr>
          <a:xfrm>
            <a:off x="10947110" y="20383501"/>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3" name="Pladsholder til indhold 2"/>
          <p:cNvSpPr>
            <a:spLocks noGrp="1"/>
          </p:cNvSpPr>
          <p:nvPr>
            <p:ph idx="37"/>
          </p:nvPr>
        </p:nvSpPr>
        <p:spPr>
          <a:xfrm>
            <a:off x="23681587" y="20373884"/>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4" name="Pladsholder til indhold 2"/>
          <p:cNvSpPr>
            <a:spLocks noGrp="1"/>
          </p:cNvSpPr>
          <p:nvPr>
            <p:ph idx="38"/>
          </p:nvPr>
        </p:nvSpPr>
        <p:spPr>
          <a:xfrm>
            <a:off x="31685942" y="20411985"/>
            <a:ext cx="7115645" cy="7277099"/>
          </a:xfrm>
          <a:prstGeom prst="rect">
            <a:avLst/>
          </a:prstGeom>
        </p:spPr>
        <p:txBody>
          <a:bodyPr lIns="0" tIns="0" rIns="0" bIns="0"/>
          <a:lstStyle>
            <a:lvl1pPr marL="0" indent="0">
              <a:lnSpc>
                <a:spcPct val="100000"/>
              </a:lnSpc>
              <a:buNone/>
              <a:defRPr sz="3000"/>
            </a:lvl1pPr>
            <a:lvl2pPr>
              <a:lnSpc>
                <a:spcPct val="100000"/>
              </a:lnSpc>
              <a:defRPr sz="3000"/>
            </a:lvl2pPr>
            <a:lvl3pPr>
              <a:lnSpc>
                <a:spcPct val="100000"/>
              </a:lnSpc>
              <a:defRPr sz="3000"/>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Tree>
    <p:extLst>
      <p:ext uri="{BB962C8B-B14F-4D97-AF65-F5344CB8AC3E}">
        <p14:creationId xmlns:p14="http://schemas.microsoft.com/office/powerpoint/2010/main" val="13060283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ster variant F">
    <p:spTree>
      <p:nvGrpSpPr>
        <p:cNvPr id="1" name=""/>
        <p:cNvGrpSpPr/>
        <p:nvPr/>
      </p:nvGrpSpPr>
      <p:grpSpPr>
        <a:xfrm>
          <a:off x="0" y="0"/>
          <a:ext cx="0" cy="0"/>
          <a:chOff x="0" y="0"/>
          <a:chExt cx="0" cy="0"/>
        </a:xfrm>
      </p:grpSpPr>
      <p:sp>
        <p:nvSpPr>
          <p:cNvPr id="5" name="Rektangel 4"/>
          <p:cNvSpPr/>
          <p:nvPr userDrawn="1"/>
        </p:nvSpPr>
        <p:spPr>
          <a:xfrm>
            <a:off x="2" y="1"/>
            <a:ext cx="42803763" cy="6841959"/>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 name="Titel 1"/>
          <p:cNvSpPr>
            <a:spLocks noGrp="1"/>
          </p:cNvSpPr>
          <p:nvPr>
            <p:ph type="title" hasCustomPrompt="1"/>
          </p:nvPr>
        </p:nvSpPr>
        <p:spPr>
          <a:xfrm>
            <a:off x="2942760" y="1611877"/>
            <a:ext cx="36918247" cy="2741884"/>
          </a:xfrm>
        </p:spPr>
        <p:txBody>
          <a:bodyPr>
            <a:normAutofit/>
          </a:bodyPr>
          <a:lstStyle>
            <a:lvl1pPr>
              <a:defRPr sz="9599">
                <a:solidFill>
                  <a:schemeClr val="bg1"/>
                </a:solidFill>
                <a:latin typeface="+mn-lt"/>
              </a:defRPr>
            </a:lvl1pPr>
          </a:lstStyle>
          <a:p>
            <a:r>
              <a:rPr lang="da-DK" dirty="0" smtClean="0"/>
              <a:t>Skriv </a:t>
            </a:r>
            <a:r>
              <a:rPr lang="da-DK" dirty="0" err="1" smtClean="0"/>
              <a:t>hoved-overskrift</a:t>
            </a:r>
            <a:endParaRPr lang="da-DK" dirty="0"/>
          </a:p>
        </p:txBody>
      </p:sp>
      <p:sp>
        <p:nvSpPr>
          <p:cNvPr id="22" name="Pladsholder til indhold 2"/>
          <p:cNvSpPr>
            <a:spLocks noGrp="1"/>
          </p:cNvSpPr>
          <p:nvPr>
            <p:ph idx="25"/>
          </p:nvPr>
        </p:nvSpPr>
        <p:spPr>
          <a:xfrm>
            <a:off x="2942757" y="20995438"/>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23" name="Pladsholder til tekst 6"/>
          <p:cNvSpPr>
            <a:spLocks noGrp="1"/>
          </p:cNvSpPr>
          <p:nvPr>
            <p:ph type="body" sz="quarter" idx="26" hasCustomPrompt="1"/>
          </p:nvPr>
        </p:nvSpPr>
        <p:spPr>
          <a:xfrm>
            <a:off x="2942757" y="19744894"/>
            <a:ext cx="11039944" cy="714786"/>
          </a:xfrm>
          <a:prstGeom prst="rect">
            <a:avLst/>
          </a:prstGeom>
          <a:noFill/>
        </p:spPr>
        <p:txBody>
          <a:bodyPr wrap="square" lIns="0" tIns="0" rIns="0" bIns="0" anchor="ctr">
            <a:spAutoFit/>
          </a:bodyPr>
          <a:lstStyle>
            <a:lvl1pPr marL="0" indent="0">
              <a:buNone/>
              <a:defRPr sz="5001" b="0">
                <a:solidFill>
                  <a:schemeClr val="tx1"/>
                </a:solidFill>
              </a:defRPr>
            </a:lvl1pPr>
          </a:lstStyle>
          <a:p>
            <a:pPr lvl="0"/>
            <a:r>
              <a:rPr lang="da-DK" dirty="0" smtClean="0"/>
              <a:t>Skriv overskrift</a:t>
            </a:r>
            <a:endParaRPr lang="da-DK" dirty="0"/>
          </a:p>
        </p:txBody>
      </p:sp>
      <p:sp>
        <p:nvSpPr>
          <p:cNvPr id="28" name="Pladsholder til tekst 6"/>
          <p:cNvSpPr>
            <a:spLocks noGrp="1"/>
          </p:cNvSpPr>
          <p:nvPr>
            <p:ph type="body" sz="quarter" idx="28" hasCustomPrompt="1"/>
          </p:nvPr>
        </p:nvSpPr>
        <p:spPr>
          <a:xfrm>
            <a:off x="2942757" y="4353762"/>
            <a:ext cx="36918247" cy="1611876"/>
          </a:xfrm>
          <a:prstGeom prst="rect">
            <a:avLst/>
          </a:prstGeom>
          <a:noFill/>
        </p:spPr>
        <p:txBody>
          <a:bodyPr wrap="square" lIns="0" tIns="0" rIns="0" bIns="0" anchor="ctr">
            <a:noAutofit/>
          </a:bodyPr>
          <a:lstStyle>
            <a:lvl1pPr marL="0" indent="0">
              <a:buNone/>
              <a:defRPr sz="5001" b="0">
                <a:solidFill>
                  <a:schemeClr val="bg1"/>
                </a:solidFill>
              </a:defRPr>
            </a:lvl1pPr>
          </a:lstStyle>
          <a:p>
            <a:pPr lvl="0"/>
            <a:r>
              <a:rPr lang="da-DK" dirty="0" smtClean="0"/>
              <a:t>Skriv underoverskrift eller forfatter</a:t>
            </a:r>
            <a:endParaRPr lang="da-DK" dirty="0"/>
          </a:p>
        </p:txBody>
      </p:sp>
      <p:sp>
        <p:nvSpPr>
          <p:cNvPr id="25" name="Rektangel 24"/>
          <p:cNvSpPr/>
          <p:nvPr userDrawn="1"/>
        </p:nvSpPr>
        <p:spPr>
          <a:xfrm>
            <a:off x="4" y="11504915"/>
            <a:ext cx="42803763" cy="7381229"/>
          </a:xfrm>
          <a:prstGeom prst="rect">
            <a:avLst/>
          </a:prstGeom>
          <a:solidFill>
            <a:srgbClr val="0092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29" name="Pentagon 28"/>
          <p:cNvSpPr/>
          <p:nvPr userDrawn="1"/>
        </p:nvSpPr>
        <p:spPr>
          <a:xfrm>
            <a:off x="2" y="11537355"/>
            <a:ext cx="23050498" cy="7348791"/>
          </a:xfrm>
          <a:prstGeom prst="homePlate">
            <a:avLst/>
          </a:prstGeom>
          <a:solidFill>
            <a:srgbClr val="0064A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a-DK" sz="6905"/>
          </a:p>
        </p:txBody>
      </p:sp>
      <p:sp>
        <p:nvSpPr>
          <p:cNvPr id="30" name="Pladsholder til tekst 6"/>
          <p:cNvSpPr>
            <a:spLocks noGrp="1"/>
          </p:cNvSpPr>
          <p:nvPr>
            <p:ph type="body" sz="quarter" idx="22" hasCustomPrompt="1"/>
          </p:nvPr>
        </p:nvSpPr>
        <p:spPr>
          <a:xfrm>
            <a:off x="2942758" y="12602705"/>
            <a:ext cx="12939151"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1" name="Pladsholder til indhold 2"/>
          <p:cNvSpPr>
            <a:spLocks noGrp="1"/>
          </p:cNvSpPr>
          <p:nvPr>
            <p:ph idx="29"/>
          </p:nvPr>
        </p:nvSpPr>
        <p:spPr>
          <a:xfrm>
            <a:off x="2942758" y="13858614"/>
            <a:ext cx="12939151"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2" name="Pladsholder til tekst 6"/>
          <p:cNvSpPr>
            <a:spLocks noGrp="1"/>
          </p:cNvSpPr>
          <p:nvPr>
            <p:ph type="body" sz="quarter" idx="30" hasCustomPrompt="1"/>
          </p:nvPr>
        </p:nvSpPr>
        <p:spPr>
          <a:xfrm>
            <a:off x="26921852" y="12395710"/>
            <a:ext cx="12931200" cy="692626"/>
          </a:xfrm>
          <a:prstGeom prst="rect">
            <a:avLst/>
          </a:prstGeom>
          <a:noFill/>
        </p:spPr>
        <p:txBody>
          <a:bodyPr wrap="square" lIns="0" tIns="0" rIns="0" bIns="0" anchor="ctr">
            <a:spAutoFit/>
          </a:bodyPr>
          <a:lstStyle>
            <a:lvl1pPr marL="0" indent="0">
              <a:buNone/>
              <a:defRPr sz="5001" b="0">
                <a:solidFill>
                  <a:schemeClr val="bg1"/>
                </a:solidFill>
              </a:defRPr>
            </a:lvl1pPr>
          </a:lstStyle>
          <a:p>
            <a:pPr lvl="0"/>
            <a:r>
              <a:rPr lang="da-DK" dirty="0" smtClean="0"/>
              <a:t>Skriv overskrift</a:t>
            </a:r>
            <a:endParaRPr lang="da-DK" dirty="0"/>
          </a:p>
        </p:txBody>
      </p:sp>
      <p:sp>
        <p:nvSpPr>
          <p:cNvPr id="33" name="Pladsholder til indhold 2"/>
          <p:cNvSpPr>
            <a:spLocks noGrp="1"/>
          </p:cNvSpPr>
          <p:nvPr>
            <p:ph idx="31"/>
          </p:nvPr>
        </p:nvSpPr>
        <p:spPr>
          <a:xfrm>
            <a:off x="26921852" y="13679144"/>
            <a:ext cx="12931200" cy="3831904"/>
          </a:xfrm>
          <a:prstGeom prst="rect">
            <a:avLst/>
          </a:prstGeom>
        </p:spPr>
        <p:txBody>
          <a:bodyPr lIns="0" tIns="0" rIns="0" bIns="0"/>
          <a:lstStyle>
            <a:lvl1pPr marL="0" indent="0">
              <a:lnSpc>
                <a:spcPct val="100000"/>
              </a:lnSpc>
              <a:buNone/>
              <a:defRPr sz="3000">
                <a:solidFill>
                  <a:schemeClr val="bg1"/>
                </a:solidFill>
              </a:defRPr>
            </a:lvl1pPr>
            <a:lvl2pPr>
              <a:lnSpc>
                <a:spcPct val="100000"/>
              </a:lnSpc>
              <a:defRPr sz="3000">
                <a:solidFill>
                  <a:schemeClr val="bg1"/>
                </a:solidFill>
              </a:defRPr>
            </a:lvl2pPr>
            <a:lvl3pPr>
              <a:lnSpc>
                <a:spcPct val="100000"/>
              </a:lnSpc>
              <a:defRPr sz="3000">
                <a:solidFill>
                  <a:schemeClr val="bg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8" name="Pladsholder til indhold 2"/>
          <p:cNvSpPr>
            <a:spLocks noGrp="1"/>
          </p:cNvSpPr>
          <p:nvPr>
            <p:ph idx="32"/>
          </p:nvPr>
        </p:nvSpPr>
        <p:spPr>
          <a:xfrm>
            <a:off x="28821061" y="20995437"/>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39" name="Pladsholder til indhold 2"/>
          <p:cNvSpPr>
            <a:spLocks noGrp="1"/>
          </p:cNvSpPr>
          <p:nvPr>
            <p:ph idx="33"/>
          </p:nvPr>
        </p:nvSpPr>
        <p:spPr>
          <a:xfrm>
            <a:off x="15881909" y="20995436"/>
            <a:ext cx="11039943" cy="7046161"/>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0" name="Pladsholder til indhold 2"/>
          <p:cNvSpPr>
            <a:spLocks noGrp="1"/>
          </p:cNvSpPr>
          <p:nvPr>
            <p:ph idx="34"/>
          </p:nvPr>
        </p:nvSpPr>
        <p:spPr>
          <a:xfrm>
            <a:off x="2942757" y="7377720"/>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1" name="Pladsholder til indhold 2"/>
          <p:cNvSpPr>
            <a:spLocks noGrp="1"/>
          </p:cNvSpPr>
          <p:nvPr>
            <p:ph idx="35"/>
          </p:nvPr>
        </p:nvSpPr>
        <p:spPr>
          <a:xfrm>
            <a:off x="28821061" y="7377719"/>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
        <p:nvSpPr>
          <p:cNvPr id="42" name="Pladsholder til indhold 2"/>
          <p:cNvSpPr>
            <a:spLocks noGrp="1"/>
          </p:cNvSpPr>
          <p:nvPr>
            <p:ph idx="36"/>
          </p:nvPr>
        </p:nvSpPr>
        <p:spPr>
          <a:xfrm>
            <a:off x="15881909" y="7377718"/>
            <a:ext cx="11039943" cy="3554423"/>
          </a:xfrm>
          <a:prstGeom prst="rect">
            <a:avLst/>
          </a:prstGeom>
        </p:spPr>
        <p:txBody>
          <a:bodyPr lIns="0" tIns="0" rIns="0" bIns="0"/>
          <a:lstStyle>
            <a:lvl1pPr marL="0" indent="0">
              <a:lnSpc>
                <a:spcPct val="100000"/>
              </a:lnSpc>
              <a:buNone/>
              <a:defRPr sz="3000">
                <a:solidFill>
                  <a:schemeClr val="tx1"/>
                </a:solidFill>
              </a:defRPr>
            </a:lvl1pPr>
            <a:lvl2pPr>
              <a:lnSpc>
                <a:spcPct val="100000"/>
              </a:lnSpc>
              <a:defRPr sz="3000">
                <a:solidFill>
                  <a:schemeClr val="tx1"/>
                </a:solidFill>
              </a:defRPr>
            </a:lvl2pPr>
            <a:lvl3pPr>
              <a:lnSpc>
                <a:spcPct val="100000"/>
              </a:lnSpc>
              <a:defRPr sz="3000">
                <a:solidFill>
                  <a:schemeClr val="tx1"/>
                </a:solidFill>
              </a:defRPr>
            </a:lvl3pPr>
            <a:lvl4pPr>
              <a:defRPr sz="3000"/>
            </a:lvl4pPr>
            <a:lvl5pPr>
              <a:defRPr sz="3000"/>
            </a:lvl5pPr>
          </a:lstStyle>
          <a:p>
            <a:pPr lvl="0"/>
            <a:r>
              <a:rPr lang="da-DK" smtClean="0"/>
              <a:t>Rediger typografien i masterens</a:t>
            </a:r>
          </a:p>
          <a:p>
            <a:pPr lvl="1"/>
            <a:r>
              <a:rPr lang="da-DK" smtClean="0"/>
              <a:t>Andet niveau</a:t>
            </a:r>
          </a:p>
          <a:p>
            <a:pPr lvl="2"/>
            <a:r>
              <a:rPr lang="da-DK" smtClean="0"/>
              <a:t>Tredje niveau</a:t>
            </a:r>
          </a:p>
        </p:txBody>
      </p:sp>
    </p:spTree>
    <p:extLst>
      <p:ext uri="{BB962C8B-B14F-4D97-AF65-F5344CB8AC3E}">
        <p14:creationId xmlns:p14="http://schemas.microsoft.com/office/powerpoint/2010/main" val="118995976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028" userDrawn="1">
          <p15:clr>
            <a:srgbClr val="FBAE40"/>
          </p15:clr>
        </p15:guide>
        <p15:guide id="2" pos="185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ktangel 4"/>
          <p:cNvSpPr/>
          <p:nvPr userDrawn="1"/>
        </p:nvSpPr>
        <p:spPr>
          <a:xfrm>
            <a:off x="2" y="28475213"/>
            <a:ext cx="42803763" cy="1800000"/>
          </a:xfrm>
          <a:prstGeom prst="rect">
            <a:avLst/>
          </a:prstGeom>
          <a:solidFill>
            <a:srgbClr val="0092CF"/>
          </a:solidFill>
          <a:ln>
            <a:solidFill>
              <a:srgbClr val="0092C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6905"/>
          </a:p>
        </p:txBody>
      </p:sp>
      <p:pic>
        <p:nvPicPr>
          <p:cNvPr id="13" name="Billede 12"/>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57189" y="28799172"/>
            <a:ext cx="2232716" cy="1152081"/>
          </a:xfrm>
          <a:prstGeom prst="rect">
            <a:avLst/>
          </a:prstGeom>
        </p:spPr>
      </p:pic>
      <p:sp>
        <p:nvSpPr>
          <p:cNvPr id="2" name="Pladsholder til titel 1"/>
          <p:cNvSpPr>
            <a:spLocks noGrp="1"/>
          </p:cNvSpPr>
          <p:nvPr>
            <p:ph type="title"/>
          </p:nvPr>
        </p:nvSpPr>
        <p:spPr>
          <a:xfrm>
            <a:off x="2942760" y="1611877"/>
            <a:ext cx="36918247" cy="5851808"/>
          </a:xfrm>
          <a:prstGeom prst="rect">
            <a:avLst/>
          </a:prstGeom>
        </p:spPr>
        <p:txBody>
          <a:bodyPr vert="horz" lIns="91440" tIns="45720" rIns="91440" bIns="45720" rtlCol="0" anchor="ctr">
            <a:normAutofit/>
          </a:bodyPr>
          <a:lstStyle/>
          <a:p>
            <a:r>
              <a:rPr lang="da-DK" smtClean="0"/>
              <a:t>Klik for at redigere i master</a:t>
            </a:r>
            <a:endParaRPr lang="da-DK"/>
          </a:p>
        </p:txBody>
      </p:sp>
      <p:pic>
        <p:nvPicPr>
          <p:cNvPr id="3" name="Billede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9676222" y="28914062"/>
            <a:ext cx="3451321" cy="922300"/>
          </a:xfrm>
          <a:prstGeom prst="rect">
            <a:avLst/>
          </a:prstGeom>
        </p:spPr>
      </p:pic>
      <p:pic>
        <p:nvPicPr>
          <p:cNvPr id="7" name="Billede 6"/>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226874" y="28740178"/>
            <a:ext cx="2484886" cy="1195852"/>
          </a:xfrm>
          <a:prstGeom prst="rect">
            <a:avLst/>
          </a:prstGeom>
        </p:spPr>
      </p:pic>
    </p:spTree>
    <p:extLst>
      <p:ext uri="{BB962C8B-B14F-4D97-AF65-F5344CB8AC3E}">
        <p14:creationId xmlns:p14="http://schemas.microsoft.com/office/powerpoint/2010/main" val="3167844026"/>
      </p:ext>
    </p:extLst>
  </p:cSld>
  <p:clrMap bg1="lt1" tx1="dk1" bg2="lt2" tx2="dk2" accent1="accent1" accent2="accent2" accent3="accent3" accent4="accent4" accent5="accent5" accent6="accent6" hlink="hlink" folHlink="folHlink"/>
  <p:sldLayoutIdLst>
    <p:sldLayoutId id="2147483675" r:id="rId1"/>
    <p:sldLayoutId id="2147483670" r:id="rId2"/>
    <p:sldLayoutId id="2147483674" r:id="rId3"/>
    <p:sldLayoutId id="2147483672" r:id="rId4"/>
    <p:sldLayoutId id="2147483671" r:id="rId5"/>
    <p:sldLayoutId id="2147483673" r:id="rId6"/>
  </p:sldLayoutIdLst>
  <p:timing>
    <p:tnLst>
      <p:par>
        <p:cTn id="1" dur="indefinite" restart="never" nodeType="tmRoot"/>
      </p:par>
    </p:tnLst>
  </p:timing>
  <p:txStyles>
    <p:titleStyle>
      <a:lvl1pPr algn="l" defTabSz="91436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2" indent="-228592" algn="l" defTabSz="914364"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364" rtl="0" eaLnBrk="1" latinLnBrk="0" hangingPunct="1">
        <a:defRPr sz="1800" kern="1200">
          <a:solidFill>
            <a:schemeClr val="tx1"/>
          </a:solidFill>
          <a:latin typeface="+mn-lt"/>
          <a:ea typeface="+mn-ea"/>
          <a:cs typeface="+mn-cs"/>
        </a:defRPr>
      </a:lvl1pPr>
      <a:lvl2pPr marL="457183"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7" algn="l" defTabSz="914364" rtl="0" eaLnBrk="1" latinLnBrk="0" hangingPunct="1">
        <a:defRPr sz="1800" kern="1200">
          <a:solidFill>
            <a:schemeClr val="tx1"/>
          </a:solidFill>
          <a:latin typeface="+mn-lt"/>
          <a:ea typeface="+mn-ea"/>
          <a:cs typeface="+mn-cs"/>
        </a:defRPr>
      </a:lvl4pPr>
      <a:lvl5pPr marL="1828729" algn="l" defTabSz="914364" rtl="0" eaLnBrk="1" latinLnBrk="0" hangingPunct="1">
        <a:defRPr sz="1800" kern="1200">
          <a:solidFill>
            <a:schemeClr val="tx1"/>
          </a:solidFill>
          <a:latin typeface="+mn-lt"/>
          <a:ea typeface="+mn-ea"/>
          <a:cs typeface="+mn-cs"/>
        </a:defRPr>
      </a:lvl5pPr>
      <a:lvl6pPr marL="2285912" algn="l" defTabSz="914364" rtl="0" eaLnBrk="1" latinLnBrk="0" hangingPunct="1">
        <a:defRPr sz="1800" kern="1200">
          <a:solidFill>
            <a:schemeClr val="tx1"/>
          </a:solidFill>
          <a:latin typeface="+mn-lt"/>
          <a:ea typeface="+mn-ea"/>
          <a:cs typeface="+mn-cs"/>
        </a:defRPr>
      </a:lvl6pPr>
      <a:lvl7pPr marL="2743094" algn="l" defTabSz="914364" rtl="0" eaLnBrk="1" latinLnBrk="0" hangingPunct="1">
        <a:defRPr sz="1800" kern="1200">
          <a:solidFill>
            <a:schemeClr val="tx1"/>
          </a:solidFill>
          <a:latin typeface="+mn-lt"/>
          <a:ea typeface="+mn-ea"/>
          <a:cs typeface="+mn-cs"/>
        </a:defRPr>
      </a:lvl7pPr>
      <a:lvl8pPr marL="3200276" algn="l" defTabSz="914364" rtl="0" eaLnBrk="1" latinLnBrk="0" hangingPunct="1">
        <a:defRPr sz="1800" kern="1200">
          <a:solidFill>
            <a:schemeClr val="tx1"/>
          </a:solidFill>
          <a:latin typeface="+mn-lt"/>
          <a:ea typeface="+mn-ea"/>
          <a:cs typeface="+mn-cs"/>
        </a:defRPr>
      </a:lvl8pPr>
      <a:lvl9pPr marL="3657459" algn="l" defTabSz="914364"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028" userDrawn="1">
          <p15:clr>
            <a:srgbClr val="F26B43"/>
          </p15:clr>
        </p15:guide>
        <p15:guide id="2" pos="1856" userDrawn="1">
          <p15:clr>
            <a:srgbClr val="F26B43"/>
          </p15:clr>
        </p15:guide>
        <p15:guide id="3" pos="2516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23892661" y="6097456"/>
            <a:ext cx="15950082" cy="217551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Titel 1"/>
          <p:cNvSpPr>
            <a:spLocks noGrp="1"/>
          </p:cNvSpPr>
          <p:nvPr>
            <p:ph type="title"/>
          </p:nvPr>
        </p:nvSpPr>
        <p:spPr/>
        <p:txBody>
          <a:bodyPr/>
          <a:lstStyle/>
          <a:p>
            <a:r>
              <a:rPr lang="da-DK" dirty="0"/>
              <a:t>Vejledning til skabelon: </a:t>
            </a:r>
            <a:br>
              <a:rPr lang="da-DK" dirty="0"/>
            </a:br>
            <a:r>
              <a:rPr lang="da-DK" dirty="0"/>
              <a:t>Videnskabelig poster-skabelon - liggende A0</a:t>
            </a:r>
          </a:p>
        </p:txBody>
      </p:sp>
      <p:sp>
        <p:nvSpPr>
          <p:cNvPr id="4" name="Tekstfelt 3"/>
          <p:cNvSpPr txBox="1"/>
          <p:nvPr/>
        </p:nvSpPr>
        <p:spPr>
          <a:xfrm>
            <a:off x="2942757" y="6121764"/>
            <a:ext cx="18714085" cy="19097536"/>
          </a:xfrm>
          <a:prstGeom prst="rect">
            <a:avLst/>
          </a:prstGeom>
          <a:noFill/>
        </p:spPr>
        <p:txBody>
          <a:bodyPr wrap="square" rtlCol="0">
            <a:spAutoFit/>
          </a:bodyPr>
          <a:lstStyle/>
          <a:p>
            <a:r>
              <a:rPr lang="da-DK" sz="4500" dirty="0" smtClean="0"/>
              <a:t>På de næste sider finder du bud på forskellige layout-muligheder, som du kan tage udgangspunkt i til din poster. </a:t>
            </a:r>
          </a:p>
          <a:p>
            <a:endParaRPr lang="da-DK" sz="4500" dirty="0" smtClean="0"/>
          </a:p>
          <a:p>
            <a:r>
              <a:rPr lang="da-DK" sz="4500" dirty="0" smtClean="0"/>
              <a:t>I det enkelte layout kan du selv indsætte den tekst eller de billeder, grafer, tabeller mm. du ønsker ved at klikke på de enkelte felter. Nogle af felterne kan du flytte rundt med, mens andre er låst.</a:t>
            </a:r>
          </a:p>
          <a:p>
            <a:endParaRPr lang="da-DK" sz="4500" dirty="0" smtClean="0"/>
          </a:p>
          <a:p>
            <a:r>
              <a:rPr lang="da-DK" sz="4500" dirty="0" smtClean="0"/>
              <a:t>Du sletter blot siden her og de layouts, du ikke skal bruge (</a:t>
            </a:r>
            <a:r>
              <a:rPr lang="da-DK" sz="4500" dirty="0" err="1" smtClean="0"/>
              <a:t>højreklik</a:t>
            </a:r>
            <a:r>
              <a:rPr lang="da-DK" sz="4500" dirty="0" smtClean="0"/>
              <a:t> på den enkelte side i oversigten  i venstre side og vælg ”Slet slide”)</a:t>
            </a:r>
          </a:p>
          <a:p>
            <a:endParaRPr lang="da-DK" sz="4500" dirty="0" smtClean="0"/>
          </a:p>
          <a:p>
            <a:pPr>
              <a:lnSpc>
                <a:spcPct val="100000"/>
              </a:lnSpc>
              <a:spcAft>
                <a:spcPts val="600"/>
              </a:spcAft>
            </a:pPr>
            <a:r>
              <a:rPr lang="da-DK" sz="4500" b="1" dirty="0" smtClean="0"/>
              <a:t>Passer billedet ikke helt i rammen?</a:t>
            </a:r>
            <a:br>
              <a:rPr lang="da-DK" sz="4500" b="1" dirty="0" smtClean="0"/>
            </a:br>
            <a:r>
              <a:rPr lang="da-DK" sz="4500" dirty="0" smtClean="0"/>
              <a:t>Når du indsætter billeder i </a:t>
            </a:r>
            <a:r>
              <a:rPr lang="da-DK" sz="4500" dirty="0" err="1" smtClean="0"/>
              <a:t>billed</a:t>
            </a:r>
            <a:r>
              <a:rPr lang="da-DK" sz="4500" dirty="0" smtClean="0"/>
              <a:t>-rammerne, vil PowerPoint selv sætte billedet ind centreret i rammen. </a:t>
            </a:r>
            <a:br>
              <a:rPr lang="da-DK" sz="4500" dirty="0" smtClean="0"/>
            </a:br>
            <a:r>
              <a:rPr lang="da-DK" sz="4500" dirty="0" smtClean="0"/>
              <a:t>Hvis du vil have billedet placeret anderledes i rammen:</a:t>
            </a:r>
          </a:p>
          <a:p>
            <a:pPr marL="685800" indent="-685800">
              <a:lnSpc>
                <a:spcPct val="100000"/>
              </a:lnSpc>
              <a:spcAft>
                <a:spcPts val="600"/>
              </a:spcAft>
              <a:buFont typeface="Arial" panose="020B0604020202020204" pitchFamily="34" charset="0"/>
              <a:buChar char="•"/>
            </a:pPr>
            <a:r>
              <a:rPr lang="da-DK" sz="4500" dirty="0" smtClean="0"/>
              <a:t>Klik på billedet. Klik på fanen "Billedværktøjer" og herunder "Formatér", som kommer frem i topmenuen. </a:t>
            </a:r>
          </a:p>
          <a:p>
            <a:pPr marL="685800" indent="-685800">
              <a:lnSpc>
                <a:spcPct val="100000"/>
              </a:lnSpc>
              <a:spcAft>
                <a:spcPts val="600"/>
              </a:spcAft>
              <a:buFont typeface="Arial" panose="020B0604020202020204" pitchFamily="34" charset="0"/>
              <a:buChar char="•"/>
            </a:pPr>
            <a:r>
              <a:rPr lang="da-DK" sz="4500" dirty="0" smtClean="0"/>
              <a:t>Klik på "Beskær" ude i højre side af topmenuen. Nu kan du holde musen nede på billedet og flytte det rundt i rammen/beskæringen.</a:t>
            </a:r>
          </a:p>
          <a:p>
            <a:pPr>
              <a:lnSpc>
                <a:spcPct val="100000"/>
              </a:lnSpc>
              <a:spcAft>
                <a:spcPts val="600"/>
              </a:spcAft>
            </a:pPr>
            <a:endParaRPr lang="da-DK" sz="4500" dirty="0" smtClean="0"/>
          </a:p>
          <a:p>
            <a:pPr>
              <a:lnSpc>
                <a:spcPct val="100000"/>
              </a:lnSpc>
            </a:pPr>
            <a:r>
              <a:rPr lang="da-DK" sz="4500" b="1" dirty="0" smtClean="0"/>
              <a:t>Når du er færdig: Sådan gemmer du som pdf</a:t>
            </a:r>
          </a:p>
          <a:p>
            <a:pPr marL="533400" indent="-533400">
              <a:lnSpc>
                <a:spcPct val="100000"/>
              </a:lnSpc>
              <a:spcBef>
                <a:spcPts val="0"/>
              </a:spcBef>
              <a:buFont typeface="Arial" panose="020B0604020202020204" pitchFamily="34" charset="0"/>
              <a:buChar char="•"/>
            </a:pPr>
            <a:r>
              <a:rPr lang="da-DK" sz="4500" dirty="0" smtClean="0"/>
              <a:t>Gå op i ‘Filer’ og vælg ‘Gem som’. </a:t>
            </a:r>
          </a:p>
          <a:p>
            <a:pPr marL="533400" indent="-533400">
              <a:lnSpc>
                <a:spcPct val="100000"/>
              </a:lnSpc>
              <a:spcBef>
                <a:spcPts val="0"/>
              </a:spcBef>
              <a:buFont typeface="Arial" panose="020B0604020202020204" pitchFamily="34" charset="0"/>
              <a:buChar char="•"/>
            </a:pPr>
            <a:r>
              <a:rPr lang="da-DK" sz="4500" dirty="0" smtClean="0"/>
              <a:t>Vælg nu den mappe, pdf'en skal gemmes i.</a:t>
            </a:r>
          </a:p>
          <a:p>
            <a:pPr marL="533400" indent="-533400">
              <a:lnSpc>
                <a:spcPct val="100000"/>
              </a:lnSpc>
              <a:spcBef>
                <a:spcPts val="0"/>
              </a:spcBef>
              <a:buFont typeface="Arial" panose="020B0604020202020204" pitchFamily="34" charset="0"/>
              <a:buChar char="•"/>
            </a:pPr>
            <a:r>
              <a:rPr lang="da-DK" sz="4500" dirty="0" smtClean="0"/>
              <a:t>I det nye vindue vælger du under ‘Filtype’: ‘PDF (*.pdf)’. Du kan evt. også ændre filnavnet. </a:t>
            </a:r>
          </a:p>
          <a:p>
            <a:pPr marL="533400" indent="-533400">
              <a:lnSpc>
                <a:spcPct val="100000"/>
              </a:lnSpc>
              <a:spcBef>
                <a:spcPts val="0"/>
              </a:spcBef>
              <a:buFont typeface="Arial" panose="020B0604020202020204" pitchFamily="34" charset="0"/>
              <a:buChar char="•"/>
            </a:pPr>
            <a:r>
              <a:rPr lang="da-DK" sz="4500" dirty="0" smtClean="0"/>
              <a:t>Tryk på ‘Gem</a:t>
            </a:r>
            <a:r>
              <a:rPr lang="da-DK" sz="4500" b="1" dirty="0" smtClean="0"/>
              <a:t>’</a:t>
            </a:r>
          </a:p>
          <a:p>
            <a:pPr marL="171450" indent="-171450">
              <a:lnSpc>
                <a:spcPct val="100000"/>
              </a:lnSpc>
              <a:spcBef>
                <a:spcPts val="0"/>
              </a:spcBef>
              <a:buFont typeface="Arial" panose="020B0604020202020204" pitchFamily="34" charset="0"/>
              <a:buChar char="•"/>
            </a:pPr>
            <a:endParaRPr lang="da-DK" sz="4500" b="1" dirty="0" smtClean="0"/>
          </a:p>
          <a:p>
            <a:endParaRPr lang="da-DK" sz="4500" dirty="0"/>
          </a:p>
        </p:txBody>
      </p:sp>
      <p:sp>
        <p:nvSpPr>
          <p:cNvPr id="11" name="Pladsholder til tekst 2"/>
          <p:cNvSpPr txBox="1">
            <a:spLocks/>
          </p:cNvSpPr>
          <p:nvPr/>
        </p:nvSpPr>
        <p:spPr>
          <a:xfrm>
            <a:off x="24765163" y="6121764"/>
            <a:ext cx="18012243"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dirty="0" smtClean="0"/>
              <a:t>Eksempler på udfyldte layouts:</a:t>
            </a:r>
            <a:endParaRPr lang="da-DK" dirty="0"/>
          </a:p>
        </p:txBody>
      </p:sp>
      <p:sp>
        <p:nvSpPr>
          <p:cNvPr id="12" name="Pladsholder til tekst 2"/>
          <p:cNvSpPr txBox="1">
            <a:spLocks/>
          </p:cNvSpPr>
          <p:nvPr/>
        </p:nvSpPr>
        <p:spPr>
          <a:xfrm>
            <a:off x="24803263" y="12750673"/>
            <a:ext cx="5905337"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2 – variant A</a:t>
            </a:r>
            <a:endParaRPr lang="da-DK" i="1" dirty="0"/>
          </a:p>
        </p:txBody>
      </p:sp>
      <p:sp>
        <p:nvSpPr>
          <p:cNvPr id="13" name="Pladsholder til tekst 2"/>
          <p:cNvSpPr txBox="1">
            <a:spLocks/>
          </p:cNvSpPr>
          <p:nvPr/>
        </p:nvSpPr>
        <p:spPr>
          <a:xfrm>
            <a:off x="32347062" y="12804698"/>
            <a:ext cx="6095838"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3 – Variant B</a:t>
            </a:r>
            <a:endParaRPr lang="da-DK" i="1" dirty="0"/>
          </a:p>
        </p:txBody>
      </p:sp>
      <p:sp>
        <p:nvSpPr>
          <p:cNvPr id="14" name="Pladsholder til tekst 2"/>
          <p:cNvSpPr txBox="1">
            <a:spLocks/>
          </p:cNvSpPr>
          <p:nvPr/>
        </p:nvSpPr>
        <p:spPr>
          <a:xfrm>
            <a:off x="24879463" y="19294278"/>
            <a:ext cx="5829137"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4 – variant C</a:t>
            </a:r>
            <a:endParaRPr lang="da-DK" i="1" dirty="0"/>
          </a:p>
        </p:txBody>
      </p:sp>
      <p:sp>
        <p:nvSpPr>
          <p:cNvPr id="15" name="Pladsholder til tekst 2"/>
          <p:cNvSpPr txBox="1">
            <a:spLocks/>
          </p:cNvSpPr>
          <p:nvPr/>
        </p:nvSpPr>
        <p:spPr>
          <a:xfrm>
            <a:off x="32287067" y="19294278"/>
            <a:ext cx="5660533"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5 – variant D</a:t>
            </a:r>
            <a:endParaRPr lang="da-DK" i="1" dirty="0"/>
          </a:p>
        </p:txBody>
      </p:sp>
      <p:sp>
        <p:nvSpPr>
          <p:cNvPr id="16" name="Pladsholder til tekst 2"/>
          <p:cNvSpPr txBox="1">
            <a:spLocks/>
          </p:cNvSpPr>
          <p:nvPr/>
        </p:nvSpPr>
        <p:spPr>
          <a:xfrm>
            <a:off x="24895668" y="25792551"/>
            <a:ext cx="6689232" cy="1611876"/>
          </a:xfrm>
          <a:prstGeom prst="rect">
            <a:avLst/>
          </a:prstGeom>
          <a:noFill/>
        </p:spPr>
        <p:txBody>
          <a:bodyPr wrap="square" lIns="0" tIns="0" rIns="0" bIns="0" anchor="ctr">
            <a:noAutofit/>
          </a:bodyPr>
          <a:lstStyle>
            <a:lvl1pPr marL="0" indent="0" algn="l" defTabSz="914364" rtl="0" eaLnBrk="1" latinLnBrk="0" hangingPunct="1">
              <a:lnSpc>
                <a:spcPct val="90000"/>
              </a:lnSpc>
              <a:spcBef>
                <a:spcPts val="1000"/>
              </a:spcBef>
              <a:buFont typeface="Arial" panose="020B0604020202020204" pitchFamily="34" charset="0"/>
              <a:buNone/>
              <a:defRPr sz="5001" b="0" kern="1200">
                <a:solidFill>
                  <a:schemeClr val="tx1"/>
                </a:solidFill>
                <a:latin typeface="+mn-lt"/>
                <a:ea typeface="+mn-ea"/>
                <a:cs typeface="+mn-cs"/>
              </a:defRPr>
            </a:lvl1pPr>
            <a:lvl2pPr marL="685773" indent="-228592" algn="l" defTabSz="914364" rtl="0" eaLnBrk="1" latinLnBrk="0" hangingPunct="1">
              <a:lnSpc>
                <a:spcPct val="90000"/>
              </a:lnSpc>
              <a:spcBef>
                <a:spcPts val="500"/>
              </a:spcBef>
              <a:buFont typeface="Arial" panose="020B0604020202020204" pitchFamily="34" charset="0"/>
              <a:buChar char="•"/>
              <a:defRPr sz="2401" kern="1200">
                <a:solidFill>
                  <a:schemeClr val="tx1"/>
                </a:solidFill>
                <a:latin typeface="+mn-lt"/>
                <a:ea typeface="+mn-ea"/>
                <a:cs typeface="+mn-cs"/>
              </a:defRPr>
            </a:lvl2pPr>
            <a:lvl3pPr marL="1142956" indent="-228592" algn="l" defTabSz="914364" rtl="0" eaLnBrk="1" latinLnBrk="0" hangingPunct="1">
              <a:lnSpc>
                <a:spcPct val="90000"/>
              </a:lnSpc>
              <a:spcBef>
                <a:spcPts val="500"/>
              </a:spcBef>
              <a:buFont typeface="Arial" panose="020B0604020202020204" pitchFamily="34" charset="0"/>
              <a:buChar char="•"/>
              <a:defRPr sz="2001" kern="1200">
                <a:solidFill>
                  <a:schemeClr val="tx1"/>
                </a:solidFill>
                <a:latin typeface="+mn-lt"/>
                <a:ea typeface="+mn-ea"/>
                <a:cs typeface="+mn-cs"/>
              </a:defRPr>
            </a:lvl3pPr>
            <a:lvl4pPr marL="160013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21"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04"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6"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8"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50" indent="-228592" algn="l" defTabSz="91436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a-DK" i="1" dirty="0" smtClean="0"/>
              <a:t>Slide 6 – variant E</a:t>
            </a:r>
            <a:endParaRPr lang="da-DK" i="1" dirty="0"/>
          </a:p>
        </p:txBody>
      </p:sp>
      <p:pic>
        <p:nvPicPr>
          <p:cNvPr id="8" name="Billede 7"/>
          <p:cNvPicPr>
            <a:picLocks noChangeAspect="1"/>
          </p:cNvPicPr>
          <p:nvPr/>
        </p:nvPicPr>
        <p:blipFill>
          <a:blip r:embed="rId2"/>
          <a:stretch>
            <a:fillRect/>
          </a:stretch>
        </p:blipFill>
        <p:spPr>
          <a:xfrm>
            <a:off x="24705168" y="8079319"/>
            <a:ext cx="6764479" cy="4857002"/>
          </a:xfrm>
          <a:prstGeom prst="rect">
            <a:avLst/>
          </a:prstGeom>
        </p:spPr>
      </p:pic>
      <p:pic>
        <p:nvPicPr>
          <p:cNvPr id="9" name="Billede 8"/>
          <p:cNvPicPr>
            <a:picLocks noChangeAspect="1"/>
          </p:cNvPicPr>
          <p:nvPr/>
        </p:nvPicPr>
        <p:blipFill>
          <a:blip r:embed="rId3"/>
          <a:stretch>
            <a:fillRect/>
          </a:stretch>
        </p:blipFill>
        <p:spPr>
          <a:xfrm>
            <a:off x="32287067" y="8114980"/>
            <a:ext cx="6746818" cy="4804017"/>
          </a:xfrm>
          <a:prstGeom prst="rect">
            <a:avLst/>
          </a:prstGeom>
        </p:spPr>
      </p:pic>
      <p:pic>
        <p:nvPicPr>
          <p:cNvPr id="17" name="Billede 16"/>
          <p:cNvPicPr>
            <a:picLocks noChangeAspect="1"/>
          </p:cNvPicPr>
          <p:nvPr/>
        </p:nvPicPr>
        <p:blipFill>
          <a:blip r:embed="rId4"/>
          <a:stretch>
            <a:fillRect/>
          </a:stretch>
        </p:blipFill>
        <p:spPr>
          <a:xfrm>
            <a:off x="24819468" y="14595979"/>
            <a:ext cx="6740588" cy="4789365"/>
          </a:xfrm>
          <a:prstGeom prst="rect">
            <a:avLst/>
          </a:prstGeom>
        </p:spPr>
      </p:pic>
      <p:pic>
        <p:nvPicPr>
          <p:cNvPr id="18" name="Billede 17"/>
          <p:cNvPicPr>
            <a:picLocks noChangeAspect="1"/>
          </p:cNvPicPr>
          <p:nvPr/>
        </p:nvPicPr>
        <p:blipFill>
          <a:blip r:embed="rId5"/>
          <a:stretch>
            <a:fillRect/>
          </a:stretch>
        </p:blipFill>
        <p:spPr>
          <a:xfrm>
            <a:off x="32379309" y="14601475"/>
            <a:ext cx="6758326" cy="4807103"/>
          </a:xfrm>
          <a:prstGeom prst="rect">
            <a:avLst/>
          </a:prstGeom>
        </p:spPr>
      </p:pic>
      <p:pic>
        <p:nvPicPr>
          <p:cNvPr id="19" name="Billede 18"/>
          <p:cNvPicPr>
            <a:picLocks noChangeAspect="1"/>
          </p:cNvPicPr>
          <p:nvPr/>
        </p:nvPicPr>
        <p:blipFill>
          <a:blip r:embed="rId6"/>
          <a:stretch>
            <a:fillRect/>
          </a:stretch>
        </p:blipFill>
        <p:spPr>
          <a:xfrm>
            <a:off x="24779556" y="21208382"/>
            <a:ext cx="6762235" cy="4850399"/>
          </a:xfrm>
          <a:prstGeom prst="rect">
            <a:avLst/>
          </a:prstGeom>
        </p:spPr>
      </p:pic>
    </p:spTree>
    <p:extLst>
      <p:ext uri="{BB962C8B-B14F-4D97-AF65-F5344CB8AC3E}">
        <p14:creationId xmlns:p14="http://schemas.microsoft.com/office/powerpoint/2010/main" val="2837196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Hovedbudskabet i overskriften med forskningsprojektets navn</a:t>
            </a:r>
            <a:endParaRPr lang="da-DK" dirty="0"/>
          </a:p>
        </p:txBody>
      </p:sp>
      <p:sp>
        <p:nvSpPr>
          <p:cNvPr id="3" name="Pladsholder til indhold 2"/>
          <p:cNvSpPr>
            <a:spLocks noGrp="1"/>
          </p:cNvSpPr>
          <p:nvPr>
            <p:ph idx="1"/>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endParaRPr lang="da-DK" dirty="0" smtClean="0"/>
          </a:p>
          <a:p>
            <a:r>
              <a:rPr lang="da-DK" dirty="0" err="1" smtClean="0"/>
              <a:t>Excepteur</a:t>
            </a:r>
            <a:r>
              <a:rPr lang="da-DK" dirty="0" smtClean="0"/>
              <a:t> </a:t>
            </a:r>
            <a:r>
              <a:rPr lang="da-DK" dirty="0"/>
              <a:t>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4" name="Pladsholder til tekst 3"/>
          <p:cNvSpPr>
            <a:spLocks noGrp="1"/>
          </p:cNvSpPr>
          <p:nvPr>
            <p:ph type="body" sz="quarter" idx="18"/>
          </p:nvPr>
        </p:nvSpPr>
        <p:spPr/>
        <p:txBody>
          <a:bodyPr/>
          <a:lstStyle/>
          <a:p>
            <a:r>
              <a:rPr lang="da-DK" dirty="0" smtClean="0"/>
              <a:t>Afsnitsoverskrift med hovedbudskab</a:t>
            </a:r>
            <a:endParaRPr lang="da-DK" dirty="0"/>
          </a:p>
        </p:txBody>
      </p:sp>
      <p:graphicFrame>
        <p:nvGraphicFramePr>
          <p:cNvPr id="19" name="Pladsholder til indhold 18"/>
          <p:cNvGraphicFramePr>
            <a:graphicFrameLocks noGrp="1"/>
          </p:cNvGraphicFramePr>
          <p:nvPr>
            <p:ph idx="19"/>
            <p:extLst>
              <p:ext uri="{D42A27DB-BD31-4B8C-83A1-F6EECF244321}">
                <p14:modId xmlns:p14="http://schemas.microsoft.com/office/powerpoint/2010/main" val="56469898"/>
              </p:ext>
            </p:extLst>
          </p:nvPr>
        </p:nvGraphicFramePr>
        <p:xfrm>
          <a:off x="29060775" y="9336088"/>
          <a:ext cx="10799763" cy="8759825"/>
        </p:xfrm>
        <a:graphic>
          <a:graphicData uri="http://schemas.openxmlformats.org/drawingml/2006/chart">
            <c:chart xmlns:c="http://schemas.openxmlformats.org/drawingml/2006/chart" xmlns:r="http://schemas.openxmlformats.org/officeDocument/2006/relationships" r:id="rId2"/>
          </a:graphicData>
        </a:graphic>
      </p:graphicFrame>
      <p:sp>
        <p:nvSpPr>
          <p:cNvPr id="6" name="Pladsholder til tekst 5"/>
          <p:cNvSpPr>
            <a:spLocks noGrp="1"/>
          </p:cNvSpPr>
          <p:nvPr>
            <p:ph type="body" sz="quarter" idx="20"/>
          </p:nvPr>
        </p:nvSpPr>
        <p:spPr/>
        <p:txBody>
          <a:bodyPr/>
          <a:lstStyle/>
          <a:p>
            <a:r>
              <a:rPr lang="da-DK" dirty="0"/>
              <a:t>Afsnitsoverskrift med </a:t>
            </a:r>
            <a:r>
              <a:rPr lang="da-DK" dirty="0" smtClean="0"/>
              <a:t>hovedbudskab</a:t>
            </a:r>
            <a:endParaRPr lang="da-DK" dirty="0"/>
          </a:p>
        </p:txBody>
      </p:sp>
      <p:sp>
        <p:nvSpPr>
          <p:cNvPr id="7" name="Pladsholder til indhold 6"/>
          <p:cNvSpPr>
            <a:spLocks noGrp="1"/>
          </p:cNvSpPr>
          <p:nvPr>
            <p:ph idx="2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endParaRPr lang="da-DK" dirty="0" smtClean="0"/>
          </a:p>
          <a:p>
            <a:r>
              <a:rPr lang="da-DK" dirty="0" err="1" smtClean="0"/>
              <a:t>Ut</a:t>
            </a:r>
            <a:r>
              <a:rPr lang="da-DK" dirty="0" smtClean="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 </a:t>
            </a:r>
            <a:endParaRPr lang="da-DK" dirty="0" smtClean="0"/>
          </a:p>
          <a:p>
            <a:r>
              <a:rPr lang="da-DK" dirty="0" err="1" smtClean="0"/>
              <a:t>Quis</a:t>
            </a:r>
            <a:r>
              <a:rPr lang="da-DK" dirty="0" smtClean="0"/>
              <a:t> </a:t>
            </a:r>
            <a:r>
              <a:rPr lang="da-DK" dirty="0" err="1"/>
              <a:t>autem</a:t>
            </a:r>
            <a:r>
              <a:rPr lang="da-DK" dirty="0"/>
              <a:t> vel </a:t>
            </a:r>
            <a:r>
              <a:rPr lang="da-DK" dirty="0" err="1"/>
              <a:t>eum</a:t>
            </a:r>
            <a:r>
              <a:rPr lang="da-DK" dirty="0"/>
              <a:t> </a:t>
            </a:r>
            <a:r>
              <a:rPr lang="da-DK" dirty="0" err="1"/>
              <a:t>iure</a:t>
            </a:r>
            <a:r>
              <a:rPr lang="da-DK" dirty="0"/>
              <a:t> </a:t>
            </a:r>
            <a:r>
              <a:rPr lang="da-DK" dirty="0" err="1"/>
              <a:t>reprehenderit</a:t>
            </a:r>
            <a:r>
              <a:rPr lang="da-DK" dirty="0"/>
              <a:t> </a:t>
            </a:r>
            <a:r>
              <a:rPr lang="da-DK" dirty="0" err="1"/>
              <a:t>qui</a:t>
            </a:r>
            <a:r>
              <a:rPr lang="da-DK" dirty="0"/>
              <a:t> in ea </a:t>
            </a:r>
            <a:r>
              <a:rPr lang="da-DK" dirty="0" err="1"/>
              <a:t>voluptate</a:t>
            </a:r>
            <a:r>
              <a:rPr lang="da-DK" dirty="0"/>
              <a:t> </a:t>
            </a:r>
            <a:r>
              <a:rPr lang="da-DK" dirty="0" err="1"/>
              <a:t>velit</a:t>
            </a:r>
            <a:r>
              <a:rPr lang="da-DK" dirty="0"/>
              <a:t> esse </a:t>
            </a:r>
            <a:r>
              <a:rPr lang="da-DK" dirty="0" err="1"/>
              <a:t>quam</a:t>
            </a:r>
            <a:r>
              <a:rPr lang="da-DK" dirty="0"/>
              <a:t> </a:t>
            </a:r>
            <a:r>
              <a:rPr lang="da-DK" dirty="0" err="1"/>
              <a:t>nihil</a:t>
            </a:r>
            <a:r>
              <a:rPr lang="da-DK" dirty="0"/>
              <a:t> </a:t>
            </a:r>
            <a:r>
              <a:rPr lang="da-DK" dirty="0" err="1"/>
              <a:t>molestiae</a:t>
            </a:r>
            <a:r>
              <a:rPr lang="da-DK" dirty="0"/>
              <a:t> </a:t>
            </a:r>
            <a:r>
              <a:rPr lang="da-DK" dirty="0" err="1"/>
              <a:t>consequatur</a:t>
            </a:r>
            <a:r>
              <a:rPr lang="da-DK" dirty="0"/>
              <a:t>, vel </a:t>
            </a:r>
            <a:r>
              <a:rPr lang="da-DK" dirty="0" err="1"/>
              <a:t>illum</a:t>
            </a:r>
            <a:r>
              <a:rPr lang="da-DK" dirty="0"/>
              <a:t> </a:t>
            </a:r>
            <a:r>
              <a:rPr lang="da-DK" dirty="0" err="1"/>
              <a:t>qui</a:t>
            </a:r>
            <a:r>
              <a:rPr lang="da-DK" dirty="0"/>
              <a:t> </a:t>
            </a:r>
            <a:r>
              <a:rPr lang="da-DK" dirty="0" err="1"/>
              <a:t>dolorem</a:t>
            </a:r>
            <a:r>
              <a:rPr lang="da-DK" dirty="0"/>
              <a:t> </a:t>
            </a:r>
            <a:r>
              <a:rPr lang="da-DK" dirty="0" err="1"/>
              <a:t>eum</a:t>
            </a:r>
            <a:r>
              <a:rPr lang="da-DK" dirty="0"/>
              <a:t> </a:t>
            </a:r>
            <a:r>
              <a:rPr lang="da-DK" dirty="0" err="1"/>
              <a:t>fugiat</a:t>
            </a:r>
            <a:r>
              <a:rPr lang="da-DK" dirty="0"/>
              <a:t> quo </a:t>
            </a:r>
            <a:r>
              <a:rPr lang="da-DK" dirty="0" err="1"/>
              <a:t>voluptas</a:t>
            </a:r>
            <a:r>
              <a:rPr lang="da-DK" dirty="0"/>
              <a:t> </a:t>
            </a:r>
            <a:r>
              <a:rPr lang="da-DK" dirty="0" err="1"/>
              <a:t>nulla</a:t>
            </a:r>
            <a:r>
              <a:rPr lang="da-DK" dirty="0"/>
              <a:t> </a:t>
            </a:r>
            <a:r>
              <a:rPr lang="da-DK" dirty="0" err="1"/>
              <a:t>pariatur</a:t>
            </a:r>
            <a:r>
              <a:rPr lang="da-DK" dirty="0"/>
              <a:t>?</a:t>
            </a:r>
          </a:p>
        </p:txBody>
      </p:sp>
      <p:sp>
        <p:nvSpPr>
          <p:cNvPr id="8" name="Pladsholder til tekst 7"/>
          <p:cNvSpPr>
            <a:spLocks noGrp="1"/>
          </p:cNvSpPr>
          <p:nvPr>
            <p:ph type="body" sz="quarter" idx="22"/>
          </p:nvPr>
        </p:nvSpPr>
        <p:spPr/>
        <p:txBody>
          <a:bodyPr/>
          <a:lstStyle/>
          <a:p>
            <a:r>
              <a:rPr lang="da-DK" dirty="0" smtClean="0"/>
              <a:t>Afsnitsoverskrift </a:t>
            </a:r>
            <a:r>
              <a:rPr lang="da-DK" dirty="0"/>
              <a:t>med </a:t>
            </a:r>
            <a:r>
              <a:rPr lang="da-DK" dirty="0" smtClean="0"/>
              <a:t>hovedbudskab</a:t>
            </a:r>
            <a:endParaRPr lang="da-DK" dirty="0"/>
          </a:p>
        </p:txBody>
      </p:sp>
      <p:sp>
        <p:nvSpPr>
          <p:cNvPr id="9" name="Pladsholder til indhold 8"/>
          <p:cNvSpPr>
            <a:spLocks noGrp="1"/>
          </p:cNvSpPr>
          <p:nvPr>
            <p:ph idx="23"/>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endParaRPr lang="da-DK" dirty="0" smtClean="0"/>
          </a:p>
          <a:p>
            <a:r>
              <a:rPr lang="da-DK" dirty="0" err="1" smtClean="0"/>
              <a:t>Neque</a:t>
            </a:r>
            <a:r>
              <a:rPr lang="da-DK" dirty="0" smtClean="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0" name="Pladsholder til tekst 9"/>
          <p:cNvSpPr>
            <a:spLocks noGrp="1"/>
          </p:cNvSpPr>
          <p:nvPr>
            <p:ph type="body" sz="quarter" idx="24"/>
          </p:nvPr>
        </p:nvSpPr>
        <p:spPr/>
        <p:txBody>
          <a:bodyPr/>
          <a:lstStyle/>
          <a:p>
            <a:r>
              <a:rPr lang="da-DK" dirty="0"/>
              <a:t>Afsnitsoverskrift med </a:t>
            </a:r>
            <a:r>
              <a:rPr lang="da-DK" dirty="0" smtClean="0"/>
              <a:t>hovedbudskab</a:t>
            </a:r>
            <a:endParaRPr lang="da-DK" dirty="0"/>
          </a:p>
        </p:txBody>
      </p:sp>
      <p:graphicFrame>
        <p:nvGraphicFramePr>
          <p:cNvPr id="22" name="Pladsholder til indhold 21"/>
          <p:cNvGraphicFramePr>
            <a:graphicFrameLocks noGrp="1"/>
          </p:cNvGraphicFramePr>
          <p:nvPr>
            <p:ph idx="25"/>
            <p:extLst>
              <p:ext uri="{D42A27DB-BD31-4B8C-83A1-F6EECF244321}">
                <p14:modId xmlns:p14="http://schemas.microsoft.com/office/powerpoint/2010/main" val="3420326330"/>
              </p:ext>
            </p:extLst>
          </p:nvPr>
        </p:nvGraphicFramePr>
        <p:xfrm>
          <a:off x="2943225" y="17710150"/>
          <a:ext cx="10799763" cy="8759825"/>
        </p:xfrm>
        <a:graphic>
          <a:graphicData uri="http://schemas.openxmlformats.org/drawingml/2006/chart">
            <c:chart xmlns:c="http://schemas.openxmlformats.org/drawingml/2006/chart" xmlns:r="http://schemas.openxmlformats.org/officeDocument/2006/relationships" r:id="rId3"/>
          </a:graphicData>
        </a:graphic>
      </p:graphicFrame>
      <p:sp>
        <p:nvSpPr>
          <p:cNvPr id="12" name="Pladsholder til tekst 11"/>
          <p:cNvSpPr>
            <a:spLocks noGrp="1"/>
          </p:cNvSpPr>
          <p:nvPr>
            <p:ph type="body" sz="quarter" idx="26"/>
          </p:nvPr>
        </p:nvSpPr>
        <p:spPr/>
        <p:txBody>
          <a:bodyPr/>
          <a:lstStyle/>
          <a:p>
            <a:r>
              <a:rPr lang="da-DK" dirty="0"/>
              <a:t>Afsnitsoverskrift med </a:t>
            </a:r>
            <a:r>
              <a:rPr lang="da-DK" dirty="0" smtClean="0"/>
              <a:t>hovedbudskab</a:t>
            </a:r>
            <a:endParaRPr lang="da-DK" dirty="0"/>
          </a:p>
        </p:txBody>
      </p:sp>
      <p:pic>
        <p:nvPicPr>
          <p:cNvPr id="16" name="Pladsholder til indhold 15"/>
          <p:cNvPicPr>
            <a:picLocks noGrp="1" noChangeAspect="1"/>
          </p:cNvPicPr>
          <p:nvPr>
            <p:ph idx="27"/>
          </p:nvPr>
        </p:nvPicPr>
        <p:blipFill>
          <a:blip r:embed="rId4" cstate="print">
            <a:extLst>
              <a:ext uri="{28A0092B-C50C-407E-A947-70E740481C1C}">
                <a14:useLocalDpi xmlns:a14="http://schemas.microsoft.com/office/drawing/2010/main" val="0"/>
              </a:ext>
            </a:extLst>
          </a:blip>
          <a:stretch>
            <a:fillRect/>
          </a:stretch>
        </p:blipFill>
        <p:spPr>
          <a:xfrm>
            <a:off x="15929599" y="18387572"/>
            <a:ext cx="10794692" cy="7215628"/>
          </a:xfrm>
        </p:spPr>
      </p:pic>
      <p:sp>
        <p:nvSpPr>
          <p:cNvPr id="24" name="Pladsholder til tekst 23"/>
          <p:cNvSpPr>
            <a:spLocks noGrp="1"/>
          </p:cNvSpPr>
          <p:nvPr>
            <p:ph type="body" sz="quarter" idx="28"/>
          </p:nvPr>
        </p:nvSpPr>
        <p:spPr/>
        <p:txBody>
          <a:bodyPr/>
          <a:lstStyle/>
          <a:p>
            <a:endParaRPr lang="da-DK"/>
          </a:p>
        </p:txBody>
      </p:sp>
    </p:spTree>
    <p:extLst>
      <p:ext uri="{BB962C8B-B14F-4D97-AF65-F5344CB8AC3E}">
        <p14:creationId xmlns:p14="http://schemas.microsoft.com/office/powerpoint/2010/main" val="2945668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4" name="Pladsholder til indhold 33"/>
          <p:cNvSpPr>
            <a:spLocks noGrp="1"/>
          </p:cNvSpPr>
          <p:nvPr>
            <p:ph idx="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smtClean="0"/>
              <a:t>nesciunt</a:t>
            </a:r>
            <a:r>
              <a:rPr lang="da-DK" dirty="0" smtClean="0"/>
              <a:t>.</a:t>
            </a:r>
          </a:p>
          <a:p>
            <a:r>
              <a:rPr lang="da-DK" dirty="0" err="1" smtClean="0"/>
              <a:t>Neque</a:t>
            </a:r>
            <a:r>
              <a:rPr lang="da-DK" dirty="0" smtClean="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endParaRPr lang="da-DK" dirty="0" smtClean="0"/>
          </a:p>
          <a:p>
            <a:r>
              <a:rPr lang="da-DK" dirty="0" err="1"/>
              <a:t>Ut</a:t>
            </a:r>
            <a:r>
              <a:rPr lang="da-DK" dirty="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a:t>
            </a:r>
          </a:p>
        </p:txBody>
      </p:sp>
      <p:sp>
        <p:nvSpPr>
          <p:cNvPr id="4" name="Pladsholder til tekst 3"/>
          <p:cNvSpPr>
            <a:spLocks noGrp="1"/>
          </p:cNvSpPr>
          <p:nvPr>
            <p:ph type="body" sz="quarter" idx="18"/>
          </p:nvPr>
        </p:nvSpPr>
        <p:spPr/>
        <p:txBody>
          <a:bodyPr/>
          <a:lstStyle/>
          <a:p>
            <a:r>
              <a:rPr lang="da-DK" dirty="0"/>
              <a:t>Afsnitsoverskrift med </a:t>
            </a:r>
            <a:r>
              <a:rPr lang="da-DK" dirty="0" smtClean="0"/>
              <a:t>hovedbudskab</a:t>
            </a:r>
            <a:endParaRPr lang="da-DK" dirty="0"/>
          </a:p>
        </p:txBody>
      </p:sp>
      <p:sp>
        <p:nvSpPr>
          <p:cNvPr id="35" name="Pladsholder til indhold 34"/>
          <p:cNvSpPr>
            <a:spLocks noGrp="1"/>
          </p:cNvSpPr>
          <p:nvPr>
            <p:ph idx="19"/>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a:t>
            </a:r>
          </a:p>
          <a:p>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a:p>
            <a:r>
              <a:rPr lang="da-DK" dirty="0" err="1"/>
              <a:t>Ut</a:t>
            </a:r>
            <a:r>
              <a:rPr lang="da-DK" dirty="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a:t>
            </a:r>
          </a:p>
        </p:txBody>
      </p:sp>
      <p:sp>
        <p:nvSpPr>
          <p:cNvPr id="6" name="Pladsholder til tekst 5"/>
          <p:cNvSpPr>
            <a:spLocks noGrp="1"/>
          </p:cNvSpPr>
          <p:nvPr>
            <p:ph type="body" sz="quarter" idx="20"/>
          </p:nvPr>
        </p:nvSpPr>
        <p:spPr/>
        <p:txBody>
          <a:bodyPr/>
          <a:lstStyle/>
          <a:p>
            <a:r>
              <a:rPr lang="da-DK" dirty="0"/>
              <a:t>Afsnitsoverskrift med </a:t>
            </a:r>
            <a:r>
              <a:rPr lang="da-DK" dirty="0" smtClean="0"/>
              <a:t>hovedbudskab</a:t>
            </a:r>
            <a:endParaRPr lang="da-DK" dirty="0"/>
          </a:p>
        </p:txBody>
      </p:sp>
      <p:sp>
        <p:nvSpPr>
          <p:cNvPr id="36" name="Pladsholder til indhold 35"/>
          <p:cNvSpPr>
            <a:spLocks noGrp="1"/>
          </p:cNvSpPr>
          <p:nvPr>
            <p:ph idx="23"/>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a:t>
            </a:r>
            <a:r>
              <a:rPr lang="da-DK" dirty="0" smtClean="0"/>
              <a:t>fuga.</a:t>
            </a:r>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smtClean="0"/>
              <a:t>distinctio</a:t>
            </a:r>
            <a:r>
              <a:rPr lang="da-DK" dirty="0" smtClean="0"/>
              <a:t>.</a:t>
            </a:r>
          </a:p>
          <a:p>
            <a:r>
              <a:rPr lang="da-DK" dirty="0" smtClean="0"/>
              <a:t>Nam </a:t>
            </a:r>
            <a:r>
              <a:rPr lang="da-DK" dirty="0"/>
              <a:t>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smtClean="0"/>
              <a:t>.</a:t>
            </a:r>
          </a:p>
        </p:txBody>
      </p:sp>
      <p:sp>
        <p:nvSpPr>
          <p:cNvPr id="8" name="Pladsholder til tekst 7"/>
          <p:cNvSpPr>
            <a:spLocks noGrp="1"/>
          </p:cNvSpPr>
          <p:nvPr>
            <p:ph type="body" sz="quarter" idx="24"/>
          </p:nvPr>
        </p:nvSpPr>
        <p:spPr/>
        <p:txBody>
          <a:bodyPr/>
          <a:lstStyle/>
          <a:p>
            <a:r>
              <a:rPr lang="da-DK" dirty="0"/>
              <a:t>Afsnitsoverskrift med </a:t>
            </a:r>
            <a:r>
              <a:rPr lang="da-DK" dirty="0" smtClean="0"/>
              <a:t>hovedbudskab</a:t>
            </a:r>
            <a:endParaRPr lang="da-DK" dirty="0"/>
          </a:p>
        </p:txBody>
      </p:sp>
      <p:sp>
        <p:nvSpPr>
          <p:cNvPr id="37" name="Pladsholder til indhold 36"/>
          <p:cNvSpPr>
            <a:spLocks noGrp="1"/>
          </p:cNvSpPr>
          <p:nvPr>
            <p:ph idx="25"/>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10" name="Pladsholder til tekst 9"/>
          <p:cNvSpPr>
            <a:spLocks noGrp="1"/>
          </p:cNvSpPr>
          <p:nvPr>
            <p:ph type="body" sz="quarter" idx="26"/>
          </p:nvPr>
        </p:nvSpPr>
        <p:spPr/>
        <p:txBody>
          <a:bodyPr/>
          <a:lstStyle/>
          <a:p>
            <a:r>
              <a:rPr lang="da-DK" dirty="0"/>
              <a:t>Afsnitsoverskrift med </a:t>
            </a:r>
            <a:r>
              <a:rPr lang="da-DK" dirty="0" smtClean="0"/>
              <a:t>hovedbudskab</a:t>
            </a:r>
            <a:endParaRPr lang="da-DK" dirty="0"/>
          </a:p>
        </p:txBody>
      </p:sp>
      <p:sp>
        <p:nvSpPr>
          <p:cNvPr id="13" name="Pladsholder til tekst 12"/>
          <p:cNvSpPr>
            <a:spLocks noGrp="1"/>
          </p:cNvSpPr>
          <p:nvPr>
            <p:ph type="body" sz="quarter" idx="28"/>
          </p:nvPr>
        </p:nvSpPr>
        <p:spPr>
          <a:prstGeom prst="rect">
            <a:avLst/>
          </a:prstGeom>
        </p:spPr>
        <p:txBody>
          <a:bodyPr/>
          <a:lstStyle/>
          <a:p>
            <a:endParaRPr lang="da-DK" dirty="0"/>
          </a:p>
        </p:txBody>
      </p:sp>
      <p:sp>
        <p:nvSpPr>
          <p:cNvPr id="38" name="Pladsholder til indhold 37"/>
          <p:cNvSpPr>
            <a:spLocks noGrp="1"/>
          </p:cNvSpPr>
          <p:nvPr>
            <p:ph idx="29"/>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endParaRPr lang="da-DK" dirty="0" smtClean="0"/>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endParaRPr lang="da-DK" dirty="0" smtClean="0"/>
          </a:p>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5" name="Pladsholder til tekst 14"/>
          <p:cNvSpPr>
            <a:spLocks noGrp="1"/>
          </p:cNvSpPr>
          <p:nvPr>
            <p:ph type="body" sz="quarter" idx="30"/>
          </p:nvPr>
        </p:nvSpPr>
        <p:spPr>
          <a:prstGeom prst="rect">
            <a:avLst/>
          </a:prstGeom>
        </p:spPr>
        <p:txBody>
          <a:bodyPr/>
          <a:lstStyle/>
          <a:p>
            <a:r>
              <a:rPr lang="da-DK" dirty="0"/>
              <a:t>Afsnitsoverskrift med </a:t>
            </a:r>
            <a:r>
              <a:rPr lang="da-DK" dirty="0" smtClean="0"/>
              <a:t>hovedbudskab</a:t>
            </a:r>
            <a:endParaRPr lang="da-DK" dirty="0"/>
          </a:p>
        </p:txBody>
      </p:sp>
      <p:graphicFrame>
        <p:nvGraphicFramePr>
          <p:cNvPr id="42" name="Pladsholder til indhold 41"/>
          <p:cNvGraphicFramePr>
            <a:graphicFrameLocks noGrp="1"/>
          </p:cNvGraphicFramePr>
          <p:nvPr>
            <p:ph idx="31"/>
            <p:extLst>
              <p:ext uri="{D42A27DB-BD31-4B8C-83A1-F6EECF244321}">
                <p14:modId xmlns:p14="http://schemas.microsoft.com/office/powerpoint/2010/main" val="828278946"/>
              </p:ext>
            </p:extLst>
          </p:nvPr>
        </p:nvGraphicFramePr>
        <p:xfrm>
          <a:off x="16005175" y="18919825"/>
          <a:ext cx="10799763" cy="7550150"/>
        </p:xfrm>
        <a:graphic>
          <a:graphicData uri="http://schemas.openxmlformats.org/drawingml/2006/chart">
            <c:chart xmlns:c="http://schemas.openxmlformats.org/drawingml/2006/chart" xmlns:r="http://schemas.openxmlformats.org/officeDocument/2006/relationships" r:id="rId2"/>
          </a:graphicData>
        </a:graphic>
      </p:graphicFrame>
      <p:sp>
        <p:nvSpPr>
          <p:cNvPr id="32" name="Pladsholder til tekst 31"/>
          <p:cNvSpPr>
            <a:spLocks noGrp="1"/>
          </p:cNvSpPr>
          <p:nvPr>
            <p:ph type="body" sz="quarter" idx="32"/>
          </p:nvPr>
        </p:nvSpPr>
        <p:spPr/>
        <p:txBody>
          <a:bodyPr/>
          <a:lstStyle/>
          <a:p>
            <a:r>
              <a:rPr lang="da-DK" dirty="0"/>
              <a:t>Afsnitsoverskrift med hovedbudskab</a:t>
            </a:r>
          </a:p>
        </p:txBody>
      </p:sp>
    </p:spTree>
    <p:extLst>
      <p:ext uri="{BB962C8B-B14F-4D97-AF65-F5344CB8AC3E}">
        <p14:creationId xmlns:p14="http://schemas.microsoft.com/office/powerpoint/2010/main" val="18077427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23" name="Pladsholder til indhold 22"/>
          <p:cNvSpPr>
            <a:spLocks noGrp="1"/>
          </p:cNvSpPr>
          <p:nvPr>
            <p:ph idx="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smtClean="0"/>
              <a:t>.</a:t>
            </a:r>
            <a:endParaRPr lang="da-DK" dirty="0"/>
          </a:p>
        </p:txBody>
      </p:sp>
      <p:sp>
        <p:nvSpPr>
          <p:cNvPr id="4" name="Pladsholder til tekst 3"/>
          <p:cNvSpPr>
            <a:spLocks noGrp="1"/>
          </p:cNvSpPr>
          <p:nvPr>
            <p:ph type="body" sz="quarter" idx="18"/>
          </p:nvPr>
        </p:nvSpPr>
        <p:spPr/>
        <p:txBody>
          <a:bodyPr/>
          <a:lstStyle/>
          <a:p>
            <a:r>
              <a:rPr lang="da-DK" dirty="0"/>
              <a:t>Afsnitsoverskrift med </a:t>
            </a:r>
            <a:r>
              <a:rPr lang="da-DK" dirty="0" smtClean="0"/>
              <a:t>hovedbudskab</a:t>
            </a:r>
            <a:endParaRPr lang="da-DK" dirty="0"/>
          </a:p>
        </p:txBody>
      </p:sp>
      <p:pic>
        <p:nvPicPr>
          <p:cNvPr id="35" name="Pladsholder til indhold 34"/>
          <p:cNvPicPr>
            <a:picLocks noGrp="1" noChangeAspect="1"/>
          </p:cNvPicPr>
          <p:nvPr>
            <p:ph idx="21"/>
          </p:nvPr>
        </p:nvPicPr>
        <p:blipFill>
          <a:blip r:embed="rId2" cstate="print">
            <a:extLst>
              <a:ext uri="{28A0092B-C50C-407E-A947-70E740481C1C}">
                <a14:useLocalDpi xmlns:a14="http://schemas.microsoft.com/office/drawing/2010/main" val="0"/>
              </a:ext>
            </a:extLst>
          </a:blip>
          <a:stretch>
            <a:fillRect/>
          </a:stretch>
        </p:blipFill>
        <p:spPr>
          <a:xfrm>
            <a:off x="15990819" y="10439400"/>
            <a:ext cx="10835630" cy="7509692"/>
          </a:xfrm>
        </p:spPr>
      </p:pic>
      <p:sp>
        <p:nvSpPr>
          <p:cNvPr id="25" name="Pladsholder til indhold 24"/>
          <p:cNvSpPr>
            <a:spLocks noGrp="1"/>
          </p:cNvSpPr>
          <p:nvPr>
            <p:ph idx="25"/>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smtClean="0"/>
              <a:t>voluptatem</a:t>
            </a:r>
            <a:r>
              <a:rPr lang="da-DK" dirty="0" smtClean="0"/>
              <a:t>.</a:t>
            </a:r>
          </a:p>
          <a:p>
            <a:r>
              <a:rPr lang="da-DK" dirty="0" err="1" smtClean="0"/>
              <a:t>Ut</a:t>
            </a:r>
            <a:r>
              <a:rPr lang="da-DK" dirty="0" smtClean="0"/>
              <a:t> </a:t>
            </a:r>
            <a:r>
              <a:rPr lang="da-DK" dirty="0" err="1"/>
              <a:t>enim</a:t>
            </a:r>
            <a:r>
              <a:rPr lang="da-DK" dirty="0"/>
              <a:t> ad minima </a:t>
            </a:r>
            <a:r>
              <a:rPr lang="da-DK" dirty="0" err="1"/>
              <a:t>veniam</a:t>
            </a:r>
            <a:r>
              <a:rPr lang="da-DK" dirty="0"/>
              <a:t>, </a:t>
            </a:r>
            <a:r>
              <a:rPr lang="da-DK" dirty="0" err="1"/>
              <a:t>quis</a:t>
            </a:r>
            <a:r>
              <a:rPr lang="da-DK" dirty="0"/>
              <a:t> </a:t>
            </a:r>
            <a:r>
              <a:rPr lang="da-DK" dirty="0" err="1"/>
              <a:t>nostrum</a:t>
            </a:r>
            <a:r>
              <a:rPr lang="da-DK" dirty="0"/>
              <a:t> </a:t>
            </a:r>
            <a:r>
              <a:rPr lang="da-DK" dirty="0" err="1"/>
              <a:t>exercitationem</a:t>
            </a:r>
            <a:r>
              <a:rPr lang="da-DK" dirty="0"/>
              <a:t> </a:t>
            </a:r>
            <a:r>
              <a:rPr lang="da-DK" dirty="0" err="1"/>
              <a:t>ullam</a:t>
            </a:r>
            <a:r>
              <a:rPr lang="da-DK" dirty="0"/>
              <a:t> </a:t>
            </a:r>
            <a:r>
              <a:rPr lang="da-DK" dirty="0" err="1"/>
              <a:t>corporis</a:t>
            </a:r>
            <a:r>
              <a:rPr lang="da-DK" dirty="0"/>
              <a:t> </a:t>
            </a:r>
            <a:r>
              <a:rPr lang="da-DK" dirty="0" err="1"/>
              <a:t>suscipit</a:t>
            </a:r>
            <a:r>
              <a:rPr lang="da-DK" dirty="0"/>
              <a:t> </a:t>
            </a:r>
            <a:r>
              <a:rPr lang="da-DK" dirty="0" err="1"/>
              <a:t>laboriosam</a:t>
            </a:r>
            <a:r>
              <a:rPr lang="da-DK" dirty="0"/>
              <a:t>, </a:t>
            </a:r>
            <a:r>
              <a:rPr lang="da-DK" dirty="0" err="1"/>
              <a:t>nisi</a:t>
            </a:r>
            <a:r>
              <a:rPr lang="da-DK" dirty="0"/>
              <a:t> </a:t>
            </a:r>
            <a:r>
              <a:rPr lang="da-DK" dirty="0" err="1"/>
              <a:t>ut</a:t>
            </a:r>
            <a:r>
              <a:rPr lang="da-DK" dirty="0"/>
              <a:t> </a:t>
            </a:r>
            <a:r>
              <a:rPr lang="da-DK" dirty="0" err="1"/>
              <a:t>aliquid</a:t>
            </a:r>
            <a:r>
              <a:rPr lang="da-DK" dirty="0"/>
              <a:t> ex ea </a:t>
            </a:r>
            <a:r>
              <a:rPr lang="da-DK" dirty="0" err="1"/>
              <a:t>commodi</a:t>
            </a:r>
            <a:r>
              <a:rPr lang="da-DK" dirty="0"/>
              <a:t> </a:t>
            </a:r>
            <a:r>
              <a:rPr lang="da-DK" dirty="0" err="1"/>
              <a:t>consequatur</a:t>
            </a:r>
            <a:r>
              <a:rPr lang="da-DK" dirty="0"/>
              <a:t>? </a:t>
            </a:r>
            <a:endParaRPr lang="da-DK" dirty="0" smtClean="0"/>
          </a:p>
          <a:p>
            <a:r>
              <a:rPr lang="da-DK" dirty="0" err="1" smtClean="0"/>
              <a:t>Quis</a:t>
            </a:r>
            <a:r>
              <a:rPr lang="da-DK" dirty="0" smtClean="0"/>
              <a:t> </a:t>
            </a:r>
            <a:r>
              <a:rPr lang="da-DK" dirty="0" err="1"/>
              <a:t>autem</a:t>
            </a:r>
            <a:r>
              <a:rPr lang="da-DK" dirty="0"/>
              <a:t> vel </a:t>
            </a:r>
            <a:r>
              <a:rPr lang="da-DK" dirty="0" err="1"/>
              <a:t>eum</a:t>
            </a:r>
            <a:r>
              <a:rPr lang="da-DK" dirty="0"/>
              <a:t> </a:t>
            </a:r>
            <a:r>
              <a:rPr lang="da-DK" dirty="0" err="1"/>
              <a:t>iure</a:t>
            </a:r>
            <a:r>
              <a:rPr lang="da-DK" dirty="0"/>
              <a:t> </a:t>
            </a:r>
            <a:r>
              <a:rPr lang="da-DK" dirty="0" err="1"/>
              <a:t>reprehenderit</a:t>
            </a:r>
            <a:r>
              <a:rPr lang="da-DK" dirty="0"/>
              <a:t> </a:t>
            </a:r>
            <a:r>
              <a:rPr lang="da-DK" dirty="0" err="1"/>
              <a:t>qui</a:t>
            </a:r>
            <a:r>
              <a:rPr lang="da-DK" dirty="0"/>
              <a:t> in ea </a:t>
            </a:r>
            <a:r>
              <a:rPr lang="da-DK" dirty="0" err="1"/>
              <a:t>voluptate</a:t>
            </a:r>
            <a:r>
              <a:rPr lang="da-DK" dirty="0"/>
              <a:t> </a:t>
            </a:r>
            <a:r>
              <a:rPr lang="da-DK" dirty="0" err="1"/>
              <a:t>velit</a:t>
            </a:r>
            <a:r>
              <a:rPr lang="da-DK" dirty="0"/>
              <a:t> esse </a:t>
            </a:r>
            <a:r>
              <a:rPr lang="da-DK" dirty="0" err="1"/>
              <a:t>quam</a:t>
            </a:r>
            <a:r>
              <a:rPr lang="da-DK" dirty="0"/>
              <a:t> </a:t>
            </a:r>
            <a:r>
              <a:rPr lang="da-DK" dirty="0" err="1"/>
              <a:t>nihil</a:t>
            </a:r>
            <a:r>
              <a:rPr lang="da-DK" dirty="0"/>
              <a:t> </a:t>
            </a:r>
            <a:r>
              <a:rPr lang="da-DK" dirty="0" err="1"/>
              <a:t>molestiae</a:t>
            </a:r>
            <a:r>
              <a:rPr lang="da-DK" dirty="0"/>
              <a:t> </a:t>
            </a:r>
            <a:r>
              <a:rPr lang="da-DK" dirty="0" err="1"/>
              <a:t>consequatur</a:t>
            </a:r>
            <a:r>
              <a:rPr lang="da-DK" dirty="0"/>
              <a:t>, vel </a:t>
            </a:r>
            <a:r>
              <a:rPr lang="da-DK" dirty="0" err="1"/>
              <a:t>illum</a:t>
            </a:r>
            <a:r>
              <a:rPr lang="da-DK" dirty="0"/>
              <a:t> </a:t>
            </a:r>
            <a:r>
              <a:rPr lang="da-DK" dirty="0" err="1"/>
              <a:t>qui</a:t>
            </a:r>
            <a:r>
              <a:rPr lang="da-DK" dirty="0"/>
              <a:t> </a:t>
            </a:r>
            <a:r>
              <a:rPr lang="da-DK" dirty="0" err="1"/>
              <a:t>dolorem</a:t>
            </a:r>
            <a:r>
              <a:rPr lang="da-DK" dirty="0"/>
              <a:t> </a:t>
            </a:r>
            <a:r>
              <a:rPr lang="da-DK" dirty="0" err="1"/>
              <a:t>eum</a:t>
            </a:r>
            <a:r>
              <a:rPr lang="da-DK" dirty="0"/>
              <a:t> </a:t>
            </a:r>
            <a:r>
              <a:rPr lang="da-DK" dirty="0" err="1"/>
              <a:t>fugiat</a:t>
            </a:r>
            <a:r>
              <a:rPr lang="da-DK" dirty="0"/>
              <a:t> quo </a:t>
            </a:r>
            <a:r>
              <a:rPr lang="da-DK" dirty="0" err="1"/>
              <a:t>voluptas</a:t>
            </a:r>
            <a:r>
              <a:rPr lang="da-DK" dirty="0"/>
              <a:t> </a:t>
            </a:r>
            <a:r>
              <a:rPr lang="da-DK" dirty="0" err="1"/>
              <a:t>nulla</a:t>
            </a:r>
            <a:r>
              <a:rPr lang="da-DK" dirty="0"/>
              <a:t> </a:t>
            </a:r>
            <a:r>
              <a:rPr lang="da-DK" dirty="0" err="1"/>
              <a:t>pariatur</a:t>
            </a:r>
            <a:r>
              <a:rPr lang="da-DK" dirty="0"/>
              <a:t>?</a:t>
            </a:r>
          </a:p>
        </p:txBody>
      </p:sp>
      <p:sp>
        <p:nvSpPr>
          <p:cNvPr id="26" name="Pladsholder til indhold 25"/>
          <p:cNvSpPr>
            <a:spLocks noGrp="1"/>
          </p:cNvSpPr>
          <p:nvPr>
            <p:ph idx="27"/>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a:t>.</a:t>
            </a:r>
          </a:p>
        </p:txBody>
      </p:sp>
      <p:sp>
        <p:nvSpPr>
          <p:cNvPr id="36" name="Pladsholder til tekst 35"/>
          <p:cNvSpPr>
            <a:spLocks noGrp="1"/>
          </p:cNvSpPr>
          <p:nvPr>
            <p:ph type="body" sz="quarter" idx="28"/>
          </p:nvPr>
        </p:nvSpPr>
        <p:spPr/>
        <p:txBody>
          <a:bodyPr/>
          <a:lstStyle/>
          <a:p>
            <a:endParaRPr lang="da-DK"/>
          </a:p>
        </p:txBody>
      </p:sp>
      <p:sp>
        <p:nvSpPr>
          <p:cNvPr id="20" name="Pladsholder til tekst 19"/>
          <p:cNvSpPr>
            <a:spLocks noGrp="1"/>
          </p:cNvSpPr>
          <p:nvPr>
            <p:ph type="body" sz="quarter" idx="29"/>
          </p:nvPr>
        </p:nvSpPr>
        <p:spPr/>
        <p:txBody>
          <a:bodyPr/>
          <a:lstStyle/>
          <a:p>
            <a:r>
              <a:rPr lang="da-DK" dirty="0"/>
              <a:t>Afsnitsoverskrift med </a:t>
            </a:r>
            <a:r>
              <a:rPr lang="da-DK" dirty="0" smtClean="0"/>
              <a:t>hovedbudskab</a:t>
            </a:r>
            <a:endParaRPr lang="da-DK" dirty="0"/>
          </a:p>
        </p:txBody>
      </p:sp>
      <p:sp>
        <p:nvSpPr>
          <p:cNvPr id="10" name="Pladsholder til tekst 9"/>
          <p:cNvSpPr>
            <a:spLocks noGrp="1"/>
          </p:cNvSpPr>
          <p:nvPr>
            <p:ph type="body" sz="quarter" idx="30"/>
          </p:nvPr>
        </p:nvSpPr>
        <p:spPr/>
        <p:txBody>
          <a:bodyPr/>
          <a:lstStyle/>
          <a:p>
            <a:r>
              <a:rPr lang="da-DK" dirty="0"/>
              <a:t>Afsnitsoverskrift med </a:t>
            </a:r>
            <a:r>
              <a:rPr lang="da-DK" dirty="0" smtClean="0"/>
              <a:t>hovedbudskab</a:t>
            </a:r>
            <a:endParaRPr lang="da-DK" dirty="0"/>
          </a:p>
        </p:txBody>
      </p:sp>
      <p:sp>
        <p:nvSpPr>
          <p:cNvPr id="28" name="Pladsholder til indhold 27"/>
          <p:cNvSpPr>
            <a:spLocks noGrp="1"/>
          </p:cNvSpPr>
          <p:nvPr>
            <p:ph idx="31"/>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endParaRPr lang="da-DK" dirty="0" smtClean="0"/>
          </a:p>
          <a:p>
            <a:r>
              <a:rPr lang="da-DK" dirty="0" smtClean="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endParaRPr lang="da-DK" dirty="0" smtClean="0"/>
          </a:p>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2" name="Pladsholder til tekst 11"/>
          <p:cNvSpPr>
            <a:spLocks noGrp="1"/>
          </p:cNvSpPr>
          <p:nvPr>
            <p:ph type="body" sz="quarter" idx="32"/>
          </p:nvPr>
        </p:nvSpPr>
        <p:spPr/>
        <p:txBody>
          <a:bodyPr/>
          <a:lstStyle/>
          <a:p>
            <a:r>
              <a:rPr lang="da-DK" dirty="0"/>
              <a:t>Afsnitsoverskrift med </a:t>
            </a:r>
            <a:r>
              <a:rPr lang="da-DK" dirty="0" smtClean="0"/>
              <a:t>hovedbudskab</a:t>
            </a:r>
            <a:endParaRPr lang="da-DK" dirty="0"/>
          </a:p>
        </p:txBody>
      </p:sp>
      <p:graphicFrame>
        <p:nvGraphicFramePr>
          <p:cNvPr id="32" name="Pladsholder til indhold 31"/>
          <p:cNvGraphicFramePr>
            <a:graphicFrameLocks noGrp="1"/>
          </p:cNvGraphicFramePr>
          <p:nvPr>
            <p:ph idx="33"/>
            <p:extLst>
              <p:ext uri="{D42A27DB-BD31-4B8C-83A1-F6EECF244321}">
                <p14:modId xmlns:p14="http://schemas.microsoft.com/office/powerpoint/2010/main" val="903223464"/>
              </p:ext>
            </p:extLst>
          </p:nvPr>
        </p:nvGraphicFramePr>
        <p:xfrm>
          <a:off x="29083000" y="20597813"/>
          <a:ext cx="10777538" cy="5872162"/>
        </p:xfrm>
        <a:graphic>
          <a:graphicData uri="http://schemas.openxmlformats.org/drawingml/2006/chart">
            <c:chart xmlns:c="http://schemas.openxmlformats.org/drawingml/2006/chart" xmlns:r="http://schemas.openxmlformats.org/officeDocument/2006/relationships" r:id="rId3"/>
          </a:graphicData>
        </a:graphic>
      </p:graphicFrame>
      <p:sp>
        <p:nvSpPr>
          <p:cNvPr id="14" name="Pladsholder til tekst 13"/>
          <p:cNvSpPr>
            <a:spLocks noGrp="1"/>
          </p:cNvSpPr>
          <p:nvPr>
            <p:ph type="body" sz="quarter" idx="34"/>
          </p:nvPr>
        </p:nvSpPr>
        <p:spPr/>
        <p:txBody>
          <a:bodyPr/>
          <a:lstStyle/>
          <a:p>
            <a:r>
              <a:rPr lang="da-DK" dirty="0"/>
              <a:t>Afsnitsoverskrift med </a:t>
            </a:r>
            <a:r>
              <a:rPr lang="da-DK" dirty="0" smtClean="0"/>
              <a:t>hovedbudskab</a:t>
            </a:r>
            <a:endParaRPr lang="da-DK" dirty="0"/>
          </a:p>
        </p:txBody>
      </p:sp>
    </p:spTree>
    <p:extLst>
      <p:ext uri="{BB962C8B-B14F-4D97-AF65-F5344CB8AC3E}">
        <p14:creationId xmlns:p14="http://schemas.microsoft.com/office/powerpoint/2010/main" val="1281202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 name="Pladsholder til indhold 2"/>
          <p:cNvSpPr>
            <a:spLocks noGrp="1"/>
          </p:cNvSpPr>
          <p:nvPr>
            <p:ph idx="1"/>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p:txBody>
      </p:sp>
      <p:sp>
        <p:nvSpPr>
          <p:cNvPr id="4" name="Pladsholder til tekst 3"/>
          <p:cNvSpPr>
            <a:spLocks noGrp="1"/>
          </p:cNvSpPr>
          <p:nvPr>
            <p:ph type="body" sz="quarter" idx="20"/>
          </p:nvPr>
        </p:nvSpPr>
        <p:spPr>
          <a:xfrm>
            <a:off x="2942757" y="16051733"/>
            <a:ext cx="15120000" cy="692626"/>
          </a:xfrm>
        </p:spPr>
        <p:txBody>
          <a:bodyPr/>
          <a:lstStyle/>
          <a:p>
            <a:r>
              <a:rPr lang="da-DK" dirty="0"/>
              <a:t>Afsnitsoverskrift med </a:t>
            </a:r>
            <a:r>
              <a:rPr lang="da-DK" dirty="0" smtClean="0"/>
              <a:t>hovedbudskab</a:t>
            </a:r>
            <a:endParaRPr lang="da-DK" dirty="0"/>
          </a:p>
        </p:txBody>
      </p:sp>
      <p:sp>
        <p:nvSpPr>
          <p:cNvPr id="5" name="Pladsholder til tekst 4"/>
          <p:cNvSpPr>
            <a:spLocks noGrp="1"/>
          </p:cNvSpPr>
          <p:nvPr>
            <p:ph type="body" sz="quarter" idx="22"/>
          </p:nvPr>
        </p:nvSpPr>
        <p:spPr>
          <a:xfrm>
            <a:off x="2942757" y="8959940"/>
            <a:ext cx="15120000" cy="692626"/>
          </a:xfrm>
        </p:spPr>
        <p:txBody>
          <a:bodyPr/>
          <a:lstStyle/>
          <a:p>
            <a:r>
              <a:rPr lang="da-DK" dirty="0"/>
              <a:t>Afsnitsoverskrift med </a:t>
            </a:r>
            <a:r>
              <a:rPr lang="da-DK" dirty="0" smtClean="0"/>
              <a:t>hovedbudskab</a:t>
            </a:r>
            <a:endParaRPr lang="da-DK" dirty="0"/>
          </a:p>
        </p:txBody>
      </p:sp>
      <p:sp>
        <p:nvSpPr>
          <p:cNvPr id="6" name="Pladsholder til tekst 5"/>
          <p:cNvSpPr>
            <a:spLocks noGrp="1"/>
          </p:cNvSpPr>
          <p:nvPr>
            <p:ph type="body" sz="quarter" idx="28"/>
          </p:nvPr>
        </p:nvSpPr>
        <p:spPr/>
        <p:txBody>
          <a:bodyPr/>
          <a:lstStyle/>
          <a:p>
            <a:endParaRPr lang="da-DK"/>
          </a:p>
        </p:txBody>
      </p:sp>
      <p:sp>
        <p:nvSpPr>
          <p:cNvPr id="7" name="Pladsholder til indhold 6"/>
          <p:cNvSpPr>
            <a:spLocks noGrp="1"/>
          </p:cNvSpPr>
          <p:nvPr>
            <p:ph idx="29"/>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p>
          <a:p>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smtClean="0"/>
              <a:t>.</a:t>
            </a:r>
            <a:endParaRPr lang="da-DK" dirty="0"/>
          </a:p>
        </p:txBody>
      </p:sp>
      <p:sp>
        <p:nvSpPr>
          <p:cNvPr id="8" name="Pladsholder til indhold 7"/>
          <p:cNvSpPr>
            <a:spLocks noGrp="1"/>
          </p:cNvSpPr>
          <p:nvPr>
            <p:ph idx="30"/>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p>
        </p:txBody>
      </p:sp>
      <p:sp>
        <p:nvSpPr>
          <p:cNvPr id="9" name="Pladsholder til indhold 8"/>
          <p:cNvSpPr>
            <a:spLocks noGrp="1"/>
          </p:cNvSpPr>
          <p:nvPr>
            <p:ph idx="31"/>
          </p:nvPr>
        </p:nvSpPr>
        <p:spPr/>
        <p:txBody>
          <a:bodyPr/>
          <a:lstStyle/>
          <a:p>
            <a:r>
              <a:rPr lang="da-DK" b="0" dirty="0" err="1"/>
              <a:t>Sed</a:t>
            </a:r>
            <a:r>
              <a:rPr lang="da-DK" b="0" dirty="0"/>
              <a:t> </a:t>
            </a:r>
            <a:r>
              <a:rPr lang="da-DK" b="0" dirty="0" err="1"/>
              <a:t>ut</a:t>
            </a:r>
            <a:r>
              <a:rPr lang="da-DK" b="0" dirty="0"/>
              <a:t> </a:t>
            </a:r>
            <a:r>
              <a:rPr lang="da-DK" b="0" dirty="0" err="1"/>
              <a:t>perspiciatis</a:t>
            </a:r>
            <a:r>
              <a:rPr lang="da-DK" b="0" dirty="0"/>
              <a:t> unde </a:t>
            </a:r>
            <a:r>
              <a:rPr lang="da-DK" b="0" dirty="0" err="1"/>
              <a:t>omnis</a:t>
            </a:r>
            <a:r>
              <a:rPr lang="da-DK" b="0" dirty="0"/>
              <a:t> iste </a:t>
            </a:r>
            <a:r>
              <a:rPr lang="da-DK" b="0" dirty="0" err="1"/>
              <a:t>natus</a:t>
            </a:r>
            <a:r>
              <a:rPr lang="da-DK" b="0" dirty="0"/>
              <a:t> </a:t>
            </a:r>
            <a:r>
              <a:rPr lang="da-DK" b="0" dirty="0" err="1"/>
              <a:t>error</a:t>
            </a:r>
            <a:r>
              <a:rPr lang="da-DK" b="0" dirty="0"/>
              <a:t> sit </a:t>
            </a:r>
            <a:r>
              <a:rPr lang="da-DK" b="0" dirty="0" err="1"/>
              <a:t>voluptatem</a:t>
            </a:r>
            <a:r>
              <a:rPr lang="da-DK" b="0" dirty="0"/>
              <a:t> </a:t>
            </a:r>
            <a:r>
              <a:rPr lang="da-DK" b="0" dirty="0" err="1"/>
              <a:t>accusantium</a:t>
            </a:r>
            <a:r>
              <a:rPr lang="da-DK" b="0" dirty="0"/>
              <a:t> </a:t>
            </a:r>
            <a:r>
              <a:rPr lang="da-DK" b="0" dirty="0" err="1"/>
              <a:t>doloremque</a:t>
            </a:r>
            <a:r>
              <a:rPr lang="da-DK" b="0" dirty="0"/>
              <a:t> </a:t>
            </a:r>
            <a:r>
              <a:rPr lang="da-DK" b="0" dirty="0" err="1"/>
              <a:t>laudantium</a:t>
            </a:r>
            <a:r>
              <a:rPr lang="da-DK" b="0" dirty="0"/>
              <a:t>, </a:t>
            </a:r>
            <a:r>
              <a:rPr lang="da-DK" b="0" dirty="0" err="1"/>
              <a:t>totam</a:t>
            </a:r>
            <a:r>
              <a:rPr lang="da-DK" b="0" dirty="0"/>
              <a:t> rem </a:t>
            </a:r>
            <a:r>
              <a:rPr lang="da-DK" b="0" dirty="0" err="1"/>
              <a:t>aperiam</a:t>
            </a:r>
            <a:r>
              <a:rPr lang="da-DK" b="0" dirty="0"/>
              <a:t>, </a:t>
            </a:r>
            <a:r>
              <a:rPr lang="da-DK" b="0" dirty="0" err="1"/>
              <a:t>eaque</a:t>
            </a:r>
            <a:r>
              <a:rPr lang="da-DK" b="0" dirty="0"/>
              <a:t> </a:t>
            </a:r>
            <a:r>
              <a:rPr lang="da-DK" b="0" dirty="0" err="1"/>
              <a:t>ipsa</a:t>
            </a:r>
            <a:r>
              <a:rPr lang="da-DK" b="0" dirty="0"/>
              <a:t> </a:t>
            </a:r>
            <a:r>
              <a:rPr lang="da-DK" b="0" dirty="0" err="1"/>
              <a:t>quae</a:t>
            </a:r>
            <a:r>
              <a:rPr lang="da-DK" b="0" dirty="0"/>
              <a:t> ab </a:t>
            </a:r>
            <a:r>
              <a:rPr lang="da-DK" b="0" dirty="0" err="1"/>
              <a:t>illo</a:t>
            </a:r>
            <a:r>
              <a:rPr lang="da-DK" b="0" dirty="0"/>
              <a:t> </a:t>
            </a:r>
            <a:r>
              <a:rPr lang="da-DK" b="0" dirty="0" err="1"/>
              <a:t>inventore</a:t>
            </a:r>
            <a:r>
              <a:rPr lang="da-DK" b="0" dirty="0"/>
              <a:t> </a:t>
            </a:r>
            <a:r>
              <a:rPr lang="da-DK" b="0" dirty="0" err="1"/>
              <a:t>veritatis</a:t>
            </a:r>
            <a:r>
              <a:rPr lang="da-DK" b="0" dirty="0"/>
              <a:t> et </a:t>
            </a:r>
            <a:r>
              <a:rPr lang="da-DK" b="0" dirty="0" err="1"/>
              <a:t>quasi</a:t>
            </a:r>
            <a:r>
              <a:rPr lang="da-DK" b="0" dirty="0"/>
              <a:t> </a:t>
            </a:r>
            <a:r>
              <a:rPr lang="da-DK" b="0" dirty="0" err="1"/>
              <a:t>architecto</a:t>
            </a:r>
            <a:r>
              <a:rPr lang="da-DK" b="0" dirty="0"/>
              <a:t> </a:t>
            </a:r>
            <a:r>
              <a:rPr lang="da-DK" b="0" dirty="0" err="1"/>
              <a:t>beatae</a:t>
            </a:r>
            <a:r>
              <a:rPr lang="da-DK" b="0" dirty="0"/>
              <a:t> vitae dicta </a:t>
            </a:r>
            <a:r>
              <a:rPr lang="da-DK" b="0" dirty="0" err="1"/>
              <a:t>sunt</a:t>
            </a:r>
            <a:r>
              <a:rPr lang="da-DK" b="0" dirty="0"/>
              <a:t> </a:t>
            </a:r>
            <a:r>
              <a:rPr lang="da-DK" b="0" dirty="0" err="1"/>
              <a:t>explicabo</a:t>
            </a:r>
            <a:r>
              <a:rPr lang="da-DK" b="0" dirty="0"/>
              <a:t>. </a:t>
            </a:r>
            <a:endParaRPr lang="da-DK" dirty="0"/>
          </a:p>
        </p:txBody>
      </p:sp>
      <p:sp>
        <p:nvSpPr>
          <p:cNvPr id="10" name="Pladsholder til tekst 9"/>
          <p:cNvSpPr>
            <a:spLocks noGrp="1"/>
          </p:cNvSpPr>
          <p:nvPr>
            <p:ph type="body" sz="quarter" idx="32"/>
          </p:nvPr>
        </p:nvSpPr>
        <p:spPr>
          <a:xfrm>
            <a:off x="23698579" y="16051733"/>
            <a:ext cx="15120000" cy="692626"/>
          </a:xfrm>
        </p:spPr>
        <p:txBody>
          <a:bodyPr/>
          <a:lstStyle/>
          <a:p>
            <a:r>
              <a:rPr lang="da-DK" dirty="0"/>
              <a:t>Afsnitsoverskrift med </a:t>
            </a:r>
            <a:r>
              <a:rPr lang="da-DK" dirty="0" smtClean="0"/>
              <a:t>hovedbudskab</a:t>
            </a:r>
            <a:endParaRPr lang="da-DK" dirty="0"/>
          </a:p>
        </p:txBody>
      </p:sp>
      <p:sp>
        <p:nvSpPr>
          <p:cNvPr id="11" name="Pladsholder til tekst 10"/>
          <p:cNvSpPr>
            <a:spLocks noGrp="1"/>
          </p:cNvSpPr>
          <p:nvPr>
            <p:ph type="body" sz="quarter" idx="34"/>
          </p:nvPr>
        </p:nvSpPr>
        <p:spPr>
          <a:xfrm>
            <a:off x="23698579" y="8959940"/>
            <a:ext cx="15120000" cy="692626"/>
          </a:xfrm>
        </p:spPr>
        <p:txBody>
          <a:bodyPr/>
          <a:lstStyle/>
          <a:p>
            <a:r>
              <a:rPr lang="da-DK" dirty="0"/>
              <a:t>Afsnitsoverskrift med </a:t>
            </a:r>
            <a:r>
              <a:rPr lang="da-DK" dirty="0" smtClean="0"/>
              <a:t>hovedbudskab</a:t>
            </a:r>
            <a:endParaRPr lang="da-DK" dirty="0"/>
          </a:p>
        </p:txBody>
      </p:sp>
      <p:sp>
        <p:nvSpPr>
          <p:cNvPr id="12" name="Pladsholder til indhold 11"/>
          <p:cNvSpPr>
            <a:spLocks noGrp="1"/>
          </p:cNvSpPr>
          <p:nvPr>
            <p:ph idx="35"/>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3" name="Pladsholder til indhold 12"/>
          <p:cNvSpPr>
            <a:spLocks noGrp="1"/>
          </p:cNvSpPr>
          <p:nvPr>
            <p:ph idx="36"/>
          </p:nvPr>
        </p:nvSpPr>
        <p:spPr/>
        <p:txBody>
          <a:bodyPr/>
          <a:lstStyle/>
          <a:p>
            <a:r>
              <a:rPr lang="da-DK" dirty="0" err="1" smtClean="0"/>
              <a:t>Temporibus</a:t>
            </a:r>
            <a:r>
              <a:rPr lang="da-DK" dirty="0" smtClean="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 </a:t>
            </a:r>
            <a:r>
              <a:rPr lang="da-DK" dirty="0" err="1"/>
              <a:t>Itaque</a:t>
            </a:r>
            <a:r>
              <a:rPr lang="da-DK" dirty="0"/>
              <a:t> </a:t>
            </a:r>
            <a:r>
              <a:rPr lang="da-DK" dirty="0" err="1"/>
              <a:t>earum</a:t>
            </a:r>
            <a:r>
              <a:rPr lang="da-DK" dirty="0"/>
              <a:t> </a:t>
            </a:r>
            <a:r>
              <a:rPr lang="da-DK" dirty="0" err="1"/>
              <a:t>rerum</a:t>
            </a:r>
            <a:r>
              <a:rPr lang="da-DK" dirty="0"/>
              <a:t> </a:t>
            </a:r>
            <a:r>
              <a:rPr lang="da-DK" dirty="0" err="1"/>
              <a:t>hic</a:t>
            </a:r>
            <a:r>
              <a:rPr lang="da-DK" dirty="0"/>
              <a:t> tenetur a </a:t>
            </a:r>
            <a:r>
              <a:rPr lang="da-DK" dirty="0" err="1"/>
              <a:t>sapiente</a:t>
            </a:r>
            <a:r>
              <a:rPr lang="da-DK" dirty="0"/>
              <a:t> </a:t>
            </a:r>
            <a:r>
              <a:rPr lang="da-DK" dirty="0" err="1"/>
              <a:t>delectus</a:t>
            </a:r>
            <a:r>
              <a:rPr lang="da-DK" dirty="0"/>
              <a:t>, </a:t>
            </a:r>
            <a:r>
              <a:rPr lang="da-DK" dirty="0" err="1"/>
              <a:t>ut</a:t>
            </a:r>
            <a:r>
              <a:rPr lang="da-DK" dirty="0"/>
              <a:t> </a:t>
            </a:r>
            <a:r>
              <a:rPr lang="da-DK" dirty="0" err="1"/>
              <a:t>aut</a:t>
            </a:r>
            <a:r>
              <a:rPr lang="da-DK" dirty="0"/>
              <a:t> </a:t>
            </a:r>
            <a:r>
              <a:rPr lang="da-DK" dirty="0" err="1"/>
              <a:t>reiciendis</a:t>
            </a:r>
            <a:r>
              <a:rPr lang="da-DK" dirty="0"/>
              <a:t> </a:t>
            </a:r>
            <a:r>
              <a:rPr lang="da-DK" dirty="0" err="1"/>
              <a:t>voluptatibus</a:t>
            </a:r>
            <a:r>
              <a:rPr lang="da-DK" dirty="0"/>
              <a:t> </a:t>
            </a:r>
            <a:r>
              <a:rPr lang="da-DK" dirty="0" err="1"/>
              <a:t>maiores</a:t>
            </a:r>
            <a:r>
              <a:rPr lang="da-DK" dirty="0"/>
              <a:t> alias </a:t>
            </a:r>
            <a:r>
              <a:rPr lang="da-DK" dirty="0" err="1"/>
              <a:t>consequatur</a:t>
            </a:r>
            <a:r>
              <a:rPr lang="da-DK" dirty="0"/>
              <a:t> </a:t>
            </a:r>
            <a:r>
              <a:rPr lang="da-DK" dirty="0" err="1"/>
              <a:t>aut</a:t>
            </a:r>
            <a:r>
              <a:rPr lang="da-DK" dirty="0"/>
              <a:t> </a:t>
            </a:r>
            <a:r>
              <a:rPr lang="da-DK" dirty="0" err="1"/>
              <a:t>perferendis</a:t>
            </a:r>
            <a:r>
              <a:rPr lang="da-DK" dirty="0"/>
              <a:t> </a:t>
            </a:r>
            <a:r>
              <a:rPr lang="da-DK" dirty="0" err="1"/>
              <a:t>doloribus</a:t>
            </a:r>
            <a:r>
              <a:rPr lang="da-DK" dirty="0"/>
              <a:t> </a:t>
            </a:r>
            <a:r>
              <a:rPr lang="da-DK" dirty="0" err="1"/>
              <a:t>asperiores</a:t>
            </a:r>
            <a:r>
              <a:rPr lang="da-DK" dirty="0"/>
              <a:t> </a:t>
            </a:r>
            <a:r>
              <a:rPr lang="da-DK" dirty="0" err="1"/>
              <a:t>repellat</a:t>
            </a:r>
            <a:r>
              <a:rPr lang="da-DK" dirty="0"/>
              <a:t>.</a:t>
            </a:r>
          </a:p>
        </p:txBody>
      </p:sp>
      <p:sp>
        <p:nvSpPr>
          <p:cNvPr id="14" name="Pladsholder til indhold 13"/>
          <p:cNvSpPr>
            <a:spLocks noGrp="1"/>
          </p:cNvSpPr>
          <p:nvPr>
            <p:ph idx="37"/>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endParaRPr lang="da-DK" dirty="0" smtClean="0"/>
          </a:p>
          <a:p>
            <a:r>
              <a:rPr lang="da-DK" dirty="0" smtClean="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 </a:t>
            </a:r>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a:t>
            </a:r>
          </a:p>
        </p:txBody>
      </p:sp>
      <p:graphicFrame>
        <p:nvGraphicFramePr>
          <p:cNvPr id="18" name="Pladsholder til indhold 17"/>
          <p:cNvGraphicFramePr>
            <a:graphicFrameLocks noGrp="1"/>
          </p:cNvGraphicFramePr>
          <p:nvPr>
            <p:ph idx="38"/>
            <p:extLst>
              <p:ext uri="{D42A27DB-BD31-4B8C-83A1-F6EECF244321}">
                <p14:modId xmlns:p14="http://schemas.microsoft.com/office/powerpoint/2010/main" val="1668132146"/>
              </p:ext>
            </p:extLst>
          </p:nvPr>
        </p:nvGraphicFramePr>
        <p:xfrm>
          <a:off x="31686500" y="20412075"/>
          <a:ext cx="7115175" cy="72771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940812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Hovedbudskabet i overskriften med forskningsprojektets navn</a:t>
            </a:r>
          </a:p>
        </p:txBody>
      </p:sp>
      <p:sp>
        <p:nvSpPr>
          <p:cNvPr id="3" name="Pladsholder til indhold 2"/>
          <p:cNvSpPr>
            <a:spLocks noGrp="1"/>
          </p:cNvSpPr>
          <p:nvPr>
            <p:ph idx="25"/>
          </p:nvPr>
        </p:nvSpPr>
        <p:spPr/>
        <p:txBody>
          <a:bodyPr/>
          <a:lstStyle/>
          <a:p>
            <a:r>
              <a:rPr lang="da-DK" dirty="0"/>
              <a:t>At </a:t>
            </a:r>
            <a:r>
              <a:rPr lang="da-DK" dirty="0" err="1"/>
              <a:t>vero</a:t>
            </a:r>
            <a:r>
              <a:rPr lang="da-DK" dirty="0"/>
              <a:t> </a:t>
            </a:r>
            <a:r>
              <a:rPr lang="da-DK" dirty="0" err="1"/>
              <a:t>eos</a:t>
            </a:r>
            <a:r>
              <a:rPr lang="da-DK" dirty="0"/>
              <a:t> et </a:t>
            </a:r>
            <a:r>
              <a:rPr lang="da-DK" dirty="0" err="1"/>
              <a:t>accusamus</a:t>
            </a:r>
            <a:r>
              <a:rPr lang="da-DK" dirty="0"/>
              <a:t> et </a:t>
            </a:r>
            <a:r>
              <a:rPr lang="da-DK" dirty="0" err="1"/>
              <a:t>iusto</a:t>
            </a:r>
            <a:r>
              <a:rPr lang="da-DK" dirty="0"/>
              <a:t> </a:t>
            </a:r>
            <a:r>
              <a:rPr lang="da-DK" dirty="0" err="1"/>
              <a:t>odio</a:t>
            </a:r>
            <a:r>
              <a:rPr lang="da-DK" dirty="0"/>
              <a:t> </a:t>
            </a:r>
            <a:r>
              <a:rPr lang="da-DK" dirty="0" err="1"/>
              <a:t>dignissimos</a:t>
            </a:r>
            <a:r>
              <a:rPr lang="da-DK" dirty="0"/>
              <a:t> </a:t>
            </a:r>
            <a:r>
              <a:rPr lang="da-DK" dirty="0" err="1"/>
              <a:t>ducimus</a:t>
            </a:r>
            <a:r>
              <a:rPr lang="da-DK" dirty="0"/>
              <a:t> </a:t>
            </a:r>
            <a:r>
              <a:rPr lang="da-DK" dirty="0" err="1"/>
              <a:t>qui</a:t>
            </a:r>
            <a:r>
              <a:rPr lang="da-DK" dirty="0"/>
              <a:t> </a:t>
            </a:r>
            <a:r>
              <a:rPr lang="da-DK" dirty="0" err="1"/>
              <a:t>blanditiis</a:t>
            </a:r>
            <a:r>
              <a:rPr lang="da-DK" dirty="0"/>
              <a:t> </a:t>
            </a:r>
            <a:r>
              <a:rPr lang="da-DK" dirty="0" err="1"/>
              <a:t>praesentium</a:t>
            </a:r>
            <a:r>
              <a:rPr lang="da-DK" dirty="0"/>
              <a:t> </a:t>
            </a:r>
            <a:r>
              <a:rPr lang="da-DK" dirty="0" err="1"/>
              <a:t>voluptatum</a:t>
            </a:r>
            <a:r>
              <a:rPr lang="da-DK" dirty="0"/>
              <a:t> deleniti </a:t>
            </a:r>
            <a:r>
              <a:rPr lang="da-DK" dirty="0" err="1"/>
              <a:t>atque</a:t>
            </a:r>
            <a:r>
              <a:rPr lang="da-DK" dirty="0"/>
              <a:t> </a:t>
            </a:r>
            <a:r>
              <a:rPr lang="da-DK" dirty="0" err="1"/>
              <a:t>corrupti</a:t>
            </a:r>
            <a:r>
              <a:rPr lang="da-DK" dirty="0"/>
              <a:t> quos </a:t>
            </a:r>
            <a:r>
              <a:rPr lang="da-DK" dirty="0" err="1"/>
              <a:t>dolores</a:t>
            </a:r>
            <a:r>
              <a:rPr lang="da-DK" dirty="0"/>
              <a:t> et </a:t>
            </a:r>
            <a:r>
              <a:rPr lang="da-DK" dirty="0" err="1"/>
              <a:t>quas</a:t>
            </a:r>
            <a:r>
              <a:rPr lang="da-DK" dirty="0"/>
              <a:t> </a:t>
            </a:r>
            <a:r>
              <a:rPr lang="da-DK" dirty="0" err="1"/>
              <a:t>molestias</a:t>
            </a:r>
            <a:r>
              <a:rPr lang="da-DK" dirty="0"/>
              <a:t> </a:t>
            </a:r>
            <a:r>
              <a:rPr lang="da-DK" dirty="0" err="1"/>
              <a:t>excepturi</a:t>
            </a:r>
            <a:r>
              <a:rPr lang="da-DK" dirty="0"/>
              <a:t> sint </a:t>
            </a:r>
            <a:r>
              <a:rPr lang="da-DK" dirty="0" err="1"/>
              <a:t>occaecati</a:t>
            </a:r>
            <a:r>
              <a:rPr lang="da-DK" dirty="0"/>
              <a:t> </a:t>
            </a:r>
            <a:r>
              <a:rPr lang="da-DK" dirty="0" err="1"/>
              <a:t>cupiditate</a:t>
            </a:r>
            <a:r>
              <a:rPr lang="da-DK" dirty="0"/>
              <a:t> non </a:t>
            </a:r>
            <a:r>
              <a:rPr lang="da-DK" dirty="0" err="1"/>
              <a:t>provident</a:t>
            </a:r>
            <a:r>
              <a:rPr lang="da-DK" dirty="0"/>
              <a:t>, </a:t>
            </a:r>
            <a:r>
              <a:rPr lang="da-DK" dirty="0" err="1"/>
              <a:t>similique</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mollitia</a:t>
            </a:r>
            <a:r>
              <a:rPr lang="da-DK" dirty="0"/>
              <a:t> </a:t>
            </a:r>
            <a:r>
              <a:rPr lang="da-DK" dirty="0" err="1"/>
              <a:t>animi</a:t>
            </a:r>
            <a:r>
              <a:rPr lang="da-DK" dirty="0"/>
              <a:t>, id </a:t>
            </a:r>
            <a:r>
              <a:rPr lang="da-DK" dirty="0" err="1"/>
              <a:t>est</a:t>
            </a:r>
            <a:r>
              <a:rPr lang="da-DK" dirty="0"/>
              <a:t> </a:t>
            </a:r>
            <a:r>
              <a:rPr lang="da-DK" dirty="0" err="1"/>
              <a:t>laborum</a:t>
            </a:r>
            <a:r>
              <a:rPr lang="da-DK" dirty="0"/>
              <a:t> et </a:t>
            </a:r>
            <a:r>
              <a:rPr lang="da-DK" dirty="0" err="1"/>
              <a:t>dolorum</a:t>
            </a:r>
            <a:r>
              <a:rPr lang="da-DK" dirty="0"/>
              <a:t> fuga. </a:t>
            </a:r>
          </a:p>
          <a:p>
            <a:r>
              <a:rPr lang="da-DK" dirty="0"/>
              <a:t>Et </a:t>
            </a:r>
            <a:r>
              <a:rPr lang="da-DK" dirty="0" err="1"/>
              <a:t>harum</a:t>
            </a:r>
            <a:r>
              <a:rPr lang="da-DK" dirty="0"/>
              <a:t> </a:t>
            </a:r>
            <a:r>
              <a:rPr lang="da-DK" dirty="0" err="1"/>
              <a:t>quidem</a:t>
            </a:r>
            <a:r>
              <a:rPr lang="da-DK" dirty="0"/>
              <a:t> </a:t>
            </a:r>
            <a:r>
              <a:rPr lang="da-DK" dirty="0" err="1"/>
              <a:t>rerum</a:t>
            </a:r>
            <a:r>
              <a:rPr lang="da-DK" dirty="0"/>
              <a:t> </a:t>
            </a:r>
            <a:r>
              <a:rPr lang="da-DK" dirty="0" err="1"/>
              <a:t>facilis</a:t>
            </a:r>
            <a:r>
              <a:rPr lang="da-DK" dirty="0"/>
              <a:t> </a:t>
            </a:r>
            <a:r>
              <a:rPr lang="da-DK" dirty="0" err="1"/>
              <a:t>est</a:t>
            </a:r>
            <a:r>
              <a:rPr lang="da-DK" dirty="0"/>
              <a:t> et </a:t>
            </a:r>
            <a:r>
              <a:rPr lang="da-DK" dirty="0" err="1"/>
              <a:t>expedita</a:t>
            </a:r>
            <a:r>
              <a:rPr lang="da-DK" dirty="0"/>
              <a:t> </a:t>
            </a:r>
            <a:r>
              <a:rPr lang="da-DK" dirty="0" err="1"/>
              <a:t>distinctio</a:t>
            </a:r>
            <a:r>
              <a:rPr lang="da-DK" dirty="0"/>
              <a:t>. Nam libero tempore, </a:t>
            </a:r>
            <a:r>
              <a:rPr lang="da-DK" dirty="0" err="1"/>
              <a:t>cum</a:t>
            </a:r>
            <a:r>
              <a:rPr lang="da-DK" dirty="0"/>
              <a:t> </a:t>
            </a:r>
            <a:r>
              <a:rPr lang="da-DK" dirty="0" err="1"/>
              <a:t>soluta</a:t>
            </a:r>
            <a:r>
              <a:rPr lang="da-DK" dirty="0"/>
              <a:t> </a:t>
            </a:r>
            <a:r>
              <a:rPr lang="da-DK" dirty="0" err="1"/>
              <a:t>nobis</a:t>
            </a:r>
            <a:r>
              <a:rPr lang="da-DK" dirty="0"/>
              <a:t> </a:t>
            </a:r>
            <a:r>
              <a:rPr lang="da-DK" dirty="0" err="1"/>
              <a:t>est</a:t>
            </a:r>
            <a:r>
              <a:rPr lang="da-DK" dirty="0"/>
              <a:t> </a:t>
            </a:r>
            <a:r>
              <a:rPr lang="da-DK" dirty="0" err="1"/>
              <a:t>eligendi</a:t>
            </a:r>
            <a:r>
              <a:rPr lang="da-DK" dirty="0"/>
              <a:t> </a:t>
            </a:r>
            <a:r>
              <a:rPr lang="da-DK" dirty="0" err="1"/>
              <a:t>optio</a:t>
            </a:r>
            <a:r>
              <a:rPr lang="da-DK" dirty="0"/>
              <a:t> </a:t>
            </a:r>
            <a:r>
              <a:rPr lang="da-DK" dirty="0" err="1"/>
              <a:t>cumque</a:t>
            </a:r>
            <a:r>
              <a:rPr lang="da-DK" dirty="0"/>
              <a:t> </a:t>
            </a:r>
            <a:r>
              <a:rPr lang="da-DK" dirty="0" err="1"/>
              <a:t>nihil</a:t>
            </a:r>
            <a:r>
              <a:rPr lang="da-DK" dirty="0"/>
              <a:t> </a:t>
            </a:r>
            <a:r>
              <a:rPr lang="da-DK" dirty="0" err="1"/>
              <a:t>impedit</a:t>
            </a:r>
            <a:r>
              <a:rPr lang="da-DK" dirty="0"/>
              <a:t> quo minus id </a:t>
            </a:r>
            <a:r>
              <a:rPr lang="da-DK" dirty="0" err="1"/>
              <a:t>quod</a:t>
            </a:r>
            <a:r>
              <a:rPr lang="da-DK" dirty="0"/>
              <a:t> </a:t>
            </a:r>
            <a:r>
              <a:rPr lang="da-DK" dirty="0" err="1"/>
              <a:t>maxime</a:t>
            </a:r>
            <a:r>
              <a:rPr lang="da-DK" dirty="0"/>
              <a:t> </a:t>
            </a:r>
            <a:r>
              <a:rPr lang="da-DK" dirty="0" err="1"/>
              <a:t>placeat</a:t>
            </a:r>
            <a:r>
              <a:rPr lang="da-DK" dirty="0"/>
              <a:t> </a:t>
            </a:r>
            <a:r>
              <a:rPr lang="da-DK" dirty="0" err="1"/>
              <a:t>facere</a:t>
            </a:r>
            <a:r>
              <a:rPr lang="da-DK" dirty="0"/>
              <a:t> </a:t>
            </a:r>
            <a:r>
              <a:rPr lang="da-DK" dirty="0" err="1"/>
              <a:t>possimus</a:t>
            </a:r>
            <a:r>
              <a:rPr lang="da-DK" dirty="0"/>
              <a:t>, </a:t>
            </a:r>
            <a:r>
              <a:rPr lang="da-DK" dirty="0" err="1"/>
              <a:t>omnis</a:t>
            </a:r>
            <a:r>
              <a:rPr lang="da-DK" dirty="0"/>
              <a:t> </a:t>
            </a:r>
            <a:r>
              <a:rPr lang="da-DK" dirty="0" err="1"/>
              <a:t>voluptas</a:t>
            </a:r>
            <a:r>
              <a:rPr lang="da-DK" dirty="0"/>
              <a:t> </a:t>
            </a:r>
            <a:r>
              <a:rPr lang="da-DK" dirty="0" err="1"/>
              <a:t>assumenda</a:t>
            </a:r>
            <a:r>
              <a:rPr lang="da-DK" dirty="0"/>
              <a:t> </a:t>
            </a:r>
            <a:r>
              <a:rPr lang="da-DK" dirty="0" err="1"/>
              <a:t>est</a:t>
            </a:r>
            <a:r>
              <a:rPr lang="da-DK" dirty="0"/>
              <a:t>, </a:t>
            </a:r>
            <a:r>
              <a:rPr lang="da-DK" dirty="0" err="1"/>
              <a:t>omnis</a:t>
            </a:r>
            <a:r>
              <a:rPr lang="da-DK" dirty="0"/>
              <a:t> </a:t>
            </a:r>
            <a:r>
              <a:rPr lang="da-DK" dirty="0" err="1"/>
              <a:t>dolor</a:t>
            </a:r>
            <a:r>
              <a:rPr lang="da-DK" dirty="0"/>
              <a:t> </a:t>
            </a:r>
            <a:r>
              <a:rPr lang="da-DK" dirty="0" err="1"/>
              <a:t>repellendus</a:t>
            </a:r>
            <a:r>
              <a:rPr lang="da-DK" dirty="0"/>
              <a:t>. </a:t>
            </a:r>
          </a:p>
          <a:p>
            <a:r>
              <a:rPr lang="da-DK" dirty="0" err="1"/>
              <a:t>Temporibus</a:t>
            </a:r>
            <a:r>
              <a:rPr lang="da-DK" dirty="0"/>
              <a:t> </a:t>
            </a:r>
            <a:r>
              <a:rPr lang="da-DK" dirty="0" err="1"/>
              <a:t>autem</a:t>
            </a:r>
            <a:r>
              <a:rPr lang="da-DK" dirty="0"/>
              <a:t> </a:t>
            </a:r>
            <a:r>
              <a:rPr lang="da-DK" dirty="0" err="1"/>
              <a:t>quibusdam</a:t>
            </a:r>
            <a:r>
              <a:rPr lang="da-DK" dirty="0"/>
              <a:t> et </a:t>
            </a:r>
            <a:r>
              <a:rPr lang="da-DK" dirty="0" err="1"/>
              <a:t>aut</a:t>
            </a:r>
            <a:r>
              <a:rPr lang="da-DK" dirty="0"/>
              <a:t> </a:t>
            </a:r>
            <a:r>
              <a:rPr lang="da-DK" dirty="0" err="1"/>
              <a:t>officiis</a:t>
            </a:r>
            <a:r>
              <a:rPr lang="da-DK" dirty="0"/>
              <a:t> </a:t>
            </a:r>
            <a:r>
              <a:rPr lang="da-DK" dirty="0" err="1"/>
              <a:t>debitis</a:t>
            </a:r>
            <a:r>
              <a:rPr lang="da-DK" dirty="0"/>
              <a:t> </a:t>
            </a:r>
            <a:r>
              <a:rPr lang="da-DK" dirty="0" err="1"/>
              <a:t>aut</a:t>
            </a:r>
            <a:r>
              <a:rPr lang="da-DK" dirty="0"/>
              <a:t> </a:t>
            </a:r>
            <a:r>
              <a:rPr lang="da-DK" dirty="0" err="1"/>
              <a:t>rerum</a:t>
            </a:r>
            <a:r>
              <a:rPr lang="da-DK" dirty="0"/>
              <a:t> </a:t>
            </a:r>
            <a:r>
              <a:rPr lang="da-DK" dirty="0" err="1"/>
              <a:t>necessitatibus</a:t>
            </a:r>
            <a:r>
              <a:rPr lang="da-DK" dirty="0"/>
              <a:t> </a:t>
            </a:r>
            <a:r>
              <a:rPr lang="da-DK" dirty="0" err="1"/>
              <a:t>saepe</a:t>
            </a:r>
            <a:r>
              <a:rPr lang="da-DK" dirty="0"/>
              <a:t> </a:t>
            </a:r>
            <a:r>
              <a:rPr lang="da-DK" dirty="0" err="1"/>
              <a:t>eveniet</a:t>
            </a:r>
            <a:r>
              <a:rPr lang="da-DK" dirty="0"/>
              <a:t> </a:t>
            </a:r>
            <a:r>
              <a:rPr lang="da-DK" dirty="0" err="1"/>
              <a:t>ut</a:t>
            </a:r>
            <a:r>
              <a:rPr lang="da-DK" dirty="0"/>
              <a:t> et </a:t>
            </a:r>
            <a:r>
              <a:rPr lang="da-DK" dirty="0" err="1"/>
              <a:t>voluptates</a:t>
            </a:r>
            <a:r>
              <a:rPr lang="da-DK" dirty="0"/>
              <a:t> </a:t>
            </a:r>
            <a:r>
              <a:rPr lang="da-DK" dirty="0" err="1"/>
              <a:t>repudiandae</a:t>
            </a:r>
            <a:r>
              <a:rPr lang="da-DK" dirty="0"/>
              <a:t> sint et </a:t>
            </a:r>
            <a:r>
              <a:rPr lang="da-DK" dirty="0" err="1"/>
              <a:t>molestiae</a:t>
            </a:r>
            <a:r>
              <a:rPr lang="da-DK" dirty="0"/>
              <a:t> non </a:t>
            </a:r>
            <a:r>
              <a:rPr lang="da-DK" dirty="0" err="1"/>
              <a:t>recusandae</a:t>
            </a:r>
            <a:r>
              <a:rPr lang="da-DK" dirty="0"/>
              <a:t>.</a:t>
            </a:r>
          </a:p>
        </p:txBody>
      </p:sp>
      <p:sp>
        <p:nvSpPr>
          <p:cNvPr id="4" name="Pladsholder til tekst 3"/>
          <p:cNvSpPr>
            <a:spLocks noGrp="1"/>
          </p:cNvSpPr>
          <p:nvPr>
            <p:ph type="body" sz="quarter" idx="26"/>
          </p:nvPr>
        </p:nvSpPr>
        <p:spPr>
          <a:xfrm>
            <a:off x="2942757" y="19755974"/>
            <a:ext cx="11039944" cy="692626"/>
          </a:xfrm>
        </p:spPr>
        <p:txBody>
          <a:bodyPr/>
          <a:lstStyle/>
          <a:p>
            <a:r>
              <a:rPr lang="da-DK" dirty="0"/>
              <a:t>Afsnitsoverskrift med </a:t>
            </a:r>
            <a:r>
              <a:rPr lang="da-DK" dirty="0" smtClean="0"/>
              <a:t>hovedbudskab</a:t>
            </a:r>
            <a:endParaRPr lang="da-DK" dirty="0"/>
          </a:p>
        </p:txBody>
      </p:sp>
      <p:sp>
        <p:nvSpPr>
          <p:cNvPr id="5" name="Pladsholder til tekst 4"/>
          <p:cNvSpPr>
            <a:spLocks noGrp="1"/>
          </p:cNvSpPr>
          <p:nvPr>
            <p:ph type="body" sz="quarter" idx="28"/>
          </p:nvPr>
        </p:nvSpPr>
        <p:spPr/>
        <p:txBody>
          <a:bodyPr/>
          <a:lstStyle/>
          <a:p>
            <a:endParaRPr lang="da-DK"/>
          </a:p>
        </p:txBody>
      </p:sp>
      <p:sp>
        <p:nvSpPr>
          <p:cNvPr id="6" name="Pladsholder til tekst 5"/>
          <p:cNvSpPr>
            <a:spLocks noGrp="1"/>
          </p:cNvSpPr>
          <p:nvPr>
            <p:ph type="body" sz="quarter" idx="22"/>
          </p:nvPr>
        </p:nvSpPr>
        <p:spPr>
          <a:xfrm>
            <a:off x="2942758" y="12602705"/>
            <a:ext cx="12939151" cy="692626"/>
          </a:xfrm>
        </p:spPr>
        <p:txBody>
          <a:bodyPr/>
          <a:lstStyle/>
          <a:p>
            <a:r>
              <a:rPr lang="da-DK" dirty="0"/>
              <a:t>Afsnitsoverskrift med </a:t>
            </a:r>
            <a:r>
              <a:rPr lang="da-DK" dirty="0" smtClean="0"/>
              <a:t>hovedbudskab</a:t>
            </a:r>
            <a:endParaRPr lang="da-DK" dirty="0"/>
          </a:p>
        </p:txBody>
      </p:sp>
      <p:sp>
        <p:nvSpPr>
          <p:cNvPr id="7" name="Pladsholder til indhold 6"/>
          <p:cNvSpPr>
            <a:spLocks noGrp="1"/>
          </p:cNvSpPr>
          <p:nvPr>
            <p:ph idx="29"/>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p>
          <a:p>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p>
          <a:p>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r>
              <a:rPr lang="da-DK" dirty="0" err="1"/>
              <a:t>Excepteur</a:t>
            </a:r>
            <a:r>
              <a:rPr lang="da-DK" dirty="0"/>
              <a:t> sint </a:t>
            </a:r>
            <a:r>
              <a:rPr lang="da-DK" dirty="0" err="1"/>
              <a:t>occaecat</a:t>
            </a:r>
            <a:r>
              <a:rPr lang="da-DK" dirty="0"/>
              <a:t> </a:t>
            </a:r>
            <a:r>
              <a:rPr lang="da-DK" dirty="0" err="1"/>
              <a:t>cupidatat</a:t>
            </a:r>
            <a:r>
              <a:rPr lang="da-DK" dirty="0"/>
              <a:t> non </a:t>
            </a:r>
            <a:r>
              <a:rPr lang="da-DK" dirty="0" err="1"/>
              <a:t>proident</a:t>
            </a:r>
            <a:r>
              <a:rPr lang="da-DK" dirty="0"/>
              <a:t>, </a:t>
            </a:r>
            <a:r>
              <a:rPr lang="da-DK" dirty="0" err="1"/>
              <a:t>sunt</a:t>
            </a:r>
            <a:r>
              <a:rPr lang="da-DK" dirty="0"/>
              <a:t> in culpa </a:t>
            </a:r>
            <a:r>
              <a:rPr lang="da-DK" dirty="0" err="1"/>
              <a:t>qui</a:t>
            </a:r>
            <a:r>
              <a:rPr lang="da-DK" dirty="0"/>
              <a:t> </a:t>
            </a:r>
            <a:r>
              <a:rPr lang="da-DK" dirty="0" err="1"/>
              <a:t>officia</a:t>
            </a:r>
            <a:r>
              <a:rPr lang="da-DK" dirty="0"/>
              <a:t> </a:t>
            </a:r>
            <a:r>
              <a:rPr lang="da-DK" dirty="0" err="1"/>
              <a:t>deserunt</a:t>
            </a:r>
            <a:r>
              <a:rPr lang="da-DK" dirty="0"/>
              <a:t> </a:t>
            </a:r>
            <a:r>
              <a:rPr lang="da-DK" dirty="0" err="1"/>
              <a:t>mollit</a:t>
            </a:r>
            <a:r>
              <a:rPr lang="da-DK" dirty="0"/>
              <a:t> </a:t>
            </a:r>
            <a:r>
              <a:rPr lang="da-DK" dirty="0" err="1"/>
              <a:t>anim</a:t>
            </a:r>
            <a:r>
              <a:rPr lang="da-DK" dirty="0"/>
              <a:t> id </a:t>
            </a:r>
            <a:r>
              <a:rPr lang="da-DK" dirty="0" err="1"/>
              <a:t>est</a:t>
            </a:r>
            <a:r>
              <a:rPr lang="da-DK" dirty="0"/>
              <a:t> </a:t>
            </a:r>
            <a:r>
              <a:rPr lang="da-DK" dirty="0" err="1"/>
              <a:t>laborum</a:t>
            </a:r>
            <a:r>
              <a:rPr lang="da-DK" dirty="0" smtClean="0"/>
              <a:t>.</a:t>
            </a:r>
            <a:endParaRPr lang="da-DK" dirty="0"/>
          </a:p>
        </p:txBody>
      </p:sp>
      <p:sp>
        <p:nvSpPr>
          <p:cNvPr id="8" name="Pladsholder til tekst 7"/>
          <p:cNvSpPr>
            <a:spLocks noGrp="1"/>
          </p:cNvSpPr>
          <p:nvPr>
            <p:ph type="body" sz="quarter" idx="30"/>
          </p:nvPr>
        </p:nvSpPr>
        <p:spPr>
          <a:xfrm>
            <a:off x="26921852" y="12395710"/>
            <a:ext cx="12931200" cy="692626"/>
          </a:xfrm>
        </p:spPr>
        <p:txBody>
          <a:bodyPr/>
          <a:lstStyle/>
          <a:p>
            <a:r>
              <a:rPr lang="da-DK" dirty="0"/>
              <a:t>Afsnitsoverskrift med </a:t>
            </a:r>
            <a:r>
              <a:rPr lang="da-DK" dirty="0" smtClean="0"/>
              <a:t>hovedbudskab</a:t>
            </a:r>
            <a:endParaRPr lang="da-DK" dirty="0"/>
          </a:p>
        </p:txBody>
      </p:sp>
      <p:sp>
        <p:nvSpPr>
          <p:cNvPr id="9" name="Pladsholder til indhold 8"/>
          <p:cNvSpPr>
            <a:spLocks noGrp="1"/>
          </p:cNvSpPr>
          <p:nvPr>
            <p:ph idx="31"/>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smtClean="0"/>
              <a:t>.</a:t>
            </a:r>
            <a:endParaRPr lang="da-DK" dirty="0"/>
          </a:p>
        </p:txBody>
      </p:sp>
      <p:sp>
        <p:nvSpPr>
          <p:cNvPr id="10" name="Pladsholder til indhold 9"/>
          <p:cNvSpPr>
            <a:spLocks noGrp="1"/>
          </p:cNvSpPr>
          <p:nvPr>
            <p:ph idx="32"/>
          </p:nvPr>
        </p:nvSpPr>
        <p:spPr/>
        <p:txBody>
          <a:bodyPr/>
          <a:lstStyle/>
          <a:p>
            <a:r>
              <a:rPr lang="da-DK" dirty="0" err="1"/>
              <a:t>Sed</a:t>
            </a:r>
            <a:r>
              <a:rPr lang="da-DK" dirty="0"/>
              <a:t> </a:t>
            </a:r>
            <a:r>
              <a:rPr lang="da-DK" dirty="0" err="1"/>
              <a:t>ut</a:t>
            </a:r>
            <a:r>
              <a:rPr lang="da-DK" dirty="0"/>
              <a:t> </a:t>
            </a:r>
            <a:r>
              <a:rPr lang="da-DK" dirty="0" err="1"/>
              <a:t>perspiciatis</a:t>
            </a:r>
            <a:r>
              <a:rPr lang="da-DK" dirty="0"/>
              <a:t> unde </a:t>
            </a:r>
            <a:r>
              <a:rPr lang="da-DK" dirty="0" err="1"/>
              <a:t>omnis</a:t>
            </a:r>
            <a:r>
              <a:rPr lang="da-DK" dirty="0"/>
              <a:t> iste </a:t>
            </a:r>
            <a:r>
              <a:rPr lang="da-DK" dirty="0" err="1"/>
              <a:t>natus</a:t>
            </a:r>
            <a:r>
              <a:rPr lang="da-DK" dirty="0"/>
              <a:t> </a:t>
            </a:r>
            <a:r>
              <a:rPr lang="da-DK" dirty="0" err="1"/>
              <a:t>error</a:t>
            </a:r>
            <a:r>
              <a:rPr lang="da-DK" dirty="0"/>
              <a:t> sit </a:t>
            </a:r>
            <a:r>
              <a:rPr lang="da-DK" dirty="0" err="1"/>
              <a:t>voluptatem</a:t>
            </a:r>
            <a:r>
              <a:rPr lang="da-DK" dirty="0"/>
              <a:t> </a:t>
            </a:r>
            <a:r>
              <a:rPr lang="da-DK" dirty="0" err="1"/>
              <a:t>accusantium</a:t>
            </a:r>
            <a:r>
              <a:rPr lang="da-DK" dirty="0"/>
              <a:t> </a:t>
            </a:r>
            <a:r>
              <a:rPr lang="da-DK" dirty="0" err="1"/>
              <a:t>doloremque</a:t>
            </a:r>
            <a:r>
              <a:rPr lang="da-DK" dirty="0"/>
              <a:t> </a:t>
            </a:r>
            <a:r>
              <a:rPr lang="da-DK" dirty="0" err="1"/>
              <a:t>laudantium</a:t>
            </a:r>
            <a:r>
              <a:rPr lang="da-DK" dirty="0"/>
              <a:t>, </a:t>
            </a:r>
            <a:r>
              <a:rPr lang="da-DK" dirty="0" err="1"/>
              <a:t>totam</a:t>
            </a:r>
            <a:r>
              <a:rPr lang="da-DK" dirty="0"/>
              <a:t> rem </a:t>
            </a:r>
            <a:r>
              <a:rPr lang="da-DK" dirty="0" err="1"/>
              <a:t>aperiam</a:t>
            </a:r>
            <a:r>
              <a:rPr lang="da-DK" dirty="0"/>
              <a:t>, </a:t>
            </a:r>
            <a:r>
              <a:rPr lang="da-DK" dirty="0" err="1"/>
              <a:t>eaque</a:t>
            </a:r>
            <a:r>
              <a:rPr lang="da-DK" dirty="0"/>
              <a:t> </a:t>
            </a:r>
            <a:r>
              <a:rPr lang="da-DK" dirty="0" err="1"/>
              <a:t>ipsa</a:t>
            </a:r>
            <a:r>
              <a:rPr lang="da-DK" dirty="0"/>
              <a:t> </a:t>
            </a:r>
            <a:r>
              <a:rPr lang="da-DK" dirty="0" err="1"/>
              <a:t>quae</a:t>
            </a:r>
            <a:r>
              <a:rPr lang="da-DK" dirty="0"/>
              <a:t> ab </a:t>
            </a:r>
            <a:r>
              <a:rPr lang="da-DK" dirty="0" err="1"/>
              <a:t>illo</a:t>
            </a:r>
            <a:r>
              <a:rPr lang="da-DK" dirty="0"/>
              <a:t> </a:t>
            </a:r>
            <a:r>
              <a:rPr lang="da-DK" dirty="0" err="1"/>
              <a:t>inventore</a:t>
            </a:r>
            <a:r>
              <a:rPr lang="da-DK" dirty="0"/>
              <a:t> </a:t>
            </a:r>
            <a:r>
              <a:rPr lang="da-DK" dirty="0" err="1"/>
              <a:t>veritatis</a:t>
            </a:r>
            <a:r>
              <a:rPr lang="da-DK" dirty="0"/>
              <a:t> et </a:t>
            </a:r>
            <a:r>
              <a:rPr lang="da-DK" dirty="0" err="1"/>
              <a:t>quasi</a:t>
            </a:r>
            <a:r>
              <a:rPr lang="da-DK" dirty="0"/>
              <a:t> </a:t>
            </a:r>
            <a:r>
              <a:rPr lang="da-DK" dirty="0" err="1"/>
              <a:t>architecto</a:t>
            </a:r>
            <a:r>
              <a:rPr lang="da-DK" dirty="0"/>
              <a:t> </a:t>
            </a:r>
            <a:r>
              <a:rPr lang="da-DK" dirty="0" err="1"/>
              <a:t>beatae</a:t>
            </a:r>
            <a:r>
              <a:rPr lang="da-DK" dirty="0"/>
              <a:t> vitae dicta </a:t>
            </a:r>
            <a:r>
              <a:rPr lang="da-DK" dirty="0" err="1"/>
              <a:t>sunt</a:t>
            </a:r>
            <a:r>
              <a:rPr lang="da-DK" dirty="0"/>
              <a:t> </a:t>
            </a:r>
            <a:r>
              <a:rPr lang="da-DK" dirty="0" err="1"/>
              <a:t>explicabo</a:t>
            </a:r>
            <a:r>
              <a:rPr lang="da-DK" dirty="0"/>
              <a:t>. </a:t>
            </a:r>
          </a:p>
          <a:p>
            <a:r>
              <a:rPr lang="da-DK" dirty="0"/>
              <a:t>Nemo </a:t>
            </a:r>
            <a:r>
              <a:rPr lang="da-DK" dirty="0" err="1"/>
              <a:t>enim</a:t>
            </a:r>
            <a:r>
              <a:rPr lang="da-DK" dirty="0"/>
              <a:t> </a:t>
            </a:r>
            <a:r>
              <a:rPr lang="da-DK" dirty="0" err="1"/>
              <a:t>ipsam</a:t>
            </a:r>
            <a:r>
              <a:rPr lang="da-DK" dirty="0"/>
              <a:t> </a:t>
            </a:r>
            <a:r>
              <a:rPr lang="da-DK" dirty="0" err="1"/>
              <a:t>voluptatem</a:t>
            </a:r>
            <a:r>
              <a:rPr lang="da-DK" dirty="0"/>
              <a:t> </a:t>
            </a:r>
            <a:r>
              <a:rPr lang="da-DK" dirty="0" err="1"/>
              <a:t>quia</a:t>
            </a:r>
            <a:r>
              <a:rPr lang="da-DK" dirty="0"/>
              <a:t> </a:t>
            </a:r>
            <a:r>
              <a:rPr lang="da-DK" dirty="0" err="1"/>
              <a:t>voluptas</a:t>
            </a:r>
            <a:r>
              <a:rPr lang="da-DK" dirty="0"/>
              <a:t> sit </a:t>
            </a:r>
            <a:r>
              <a:rPr lang="da-DK" dirty="0" err="1"/>
              <a:t>aspernatur</a:t>
            </a:r>
            <a:r>
              <a:rPr lang="da-DK" dirty="0"/>
              <a:t> </a:t>
            </a:r>
            <a:r>
              <a:rPr lang="da-DK" dirty="0" err="1"/>
              <a:t>aut</a:t>
            </a:r>
            <a:r>
              <a:rPr lang="da-DK" dirty="0"/>
              <a:t> </a:t>
            </a:r>
            <a:r>
              <a:rPr lang="da-DK" dirty="0" err="1"/>
              <a:t>odit</a:t>
            </a:r>
            <a:r>
              <a:rPr lang="da-DK" dirty="0"/>
              <a:t> </a:t>
            </a:r>
            <a:r>
              <a:rPr lang="da-DK" dirty="0" err="1"/>
              <a:t>aut</a:t>
            </a:r>
            <a:r>
              <a:rPr lang="da-DK" dirty="0"/>
              <a:t> </a:t>
            </a:r>
            <a:r>
              <a:rPr lang="da-DK" dirty="0" err="1"/>
              <a:t>fugit</a:t>
            </a:r>
            <a:r>
              <a:rPr lang="da-DK" dirty="0"/>
              <a:t>, </a:t>
            </a:r>
            <a:r>
              <a:rPr lang="da-DK" dirty="0" err="1"/>
              <a:t>sed</a:t>
            </a:r>
            <a:r>
              <a:rPr lang="da-DK" dirty="0"/>
              <a:t> </a:t>
            </a:r>
            <a:r>
              <a:rPr lang="da-DK" dirty="0" err="1"/>
              <a:t>quia</a:t>
            </a:r>
            <a:r>
              <a:rPr lang="da-DK" dirty="0"/>
              <a:t> </a:t>
            </a:r>
            <a:r>
              <a:rPr lang="da-DK" dirty="0" err="1"/>
              <a:t>consequuntur</a:t>
            </a:r>
            <a:r>
              <a:rPr lang="da-DK" dirty="0"/>
              <a:t> </a:t>
            </a:r>
            <a:r>
              <a:rPr lang="da-DK" dirty="0" err="1"/>
              <a:t>magni</a:t>
            </a:r>
            <a:r>
              <a:rPr lang="da-DK" dirty="0"/>
              <a:t> </a:t>
            </a:r>
            <a:r>
              <a:rPr lang="da-DK" dirty="0" err="1"/>
              <a:t>dolores</a:t>
            </a:r>
            <a:r>
              <a:rPr lang="da-DK" dirty="0"/>
              <a:t> </a:t>
            </a:r>
            <a:r>
              <a:rPr lang="da-DK" dirty="0" err="1"/>
              <a:t>eos</a:t>
            </a:r>
            <a:r>
              <a:rPr lang="da-DK" dirty="0"/>
              <a:t> </a:t>
            </a:r>
            <a:r>
              <a:rPr lang="da-DK" dirty="0" err="1"/>
              <a:t>qui</a:t>
            </a:r>
            <a:r>
              <a:rPr lang="da-DK" dirty="0"/>
              <a:t> </a:t>
            </a:r>
            <a:r>
              <a:rPr lang="da-DK" dirty="0" err="1"/>
              <a:t>ratione</a:t>
            </a:r>
            <a:r>
              <a:rPr lang="da-DK" dirty="0"/>
              <a:t> </a:t>
            </a:r>
            <a:r>
              <a:rPr lang="da-DK" dirty="0" err="1"/>
              <a:t>voluptatem</a:t>
            </a:r>
            <a:r>
              <a:rPr lang="da-DK" dirty="0"/>
              <a:t> </a:t>
            </a:r>
            <a:r>
              <a:rPr lang="da-DK" dirty="0" err="1"/>
              <a:t>sequi</a:t>
            </a:r>
            <a:r>
              <a:rPr lang="da-DK" dirty="0"/>
              <a:t> </a:t>
            </a:r>
            <a:r>
              <a:rPr lang="da-DK" dirty="0" err="1"/>
              <a:t>nesciunt</a:t>
            </a:r>
            <a:r>
              <a:rPr lang="da-DK" dirty="0"/>
              <a:t>.</a:t>
            </a:r>
          </a:p>
          <a:p>
            <a:r>
              <a:rPr lang="da-DK" dirty="0" err="1"/>
              <a:t>Neque</a:t>
            </a:r>
            <a:r>
              <a:rPr lang="da-DK" dirty="0"/>
              <a:t> </a:t>
            </a:r>
            <a:r>
              <a:rPr lang="da-DK" dirty="0" err="1"/>
              <a:t>porro</a:t>
            </a:r>
            <a:r>
              <a:rPr lang="da-DK" dirty="0"/>
              <a:t> </a:t>
            </a:r>
            <a:r>
              <a:rPr lang="da-DK" dirty="0" err="1"/>
              <a:t>quisquam</a:t>
            </a:r>
            <a:r>
              <a:rPr lang="da-DK" dirty="0"/>
              <a:t> </a:t>
            </a:r>
            <a:r>
              <a:rPr lang="da-DK" dirty="0" err="1"/>
              <a:t>est</a:t>
            </a:r>
            <a:r>
              <a:rPr lang="da-DK" dirty="0"/>
              <a:t>, </a:t>
            </a:r>
            <a:r>
              <a:rPr lang="da-DK" dirty="0" err="1"/>
              <a:t>qui</a:t>
            </a:r>
            <a:r>
              <a:rPr lang="da-DK" dirty="0"/>
              <a:t> </a:t>
            </a:r>
            <a:r>
              <a:rPr lang="da-DK" dirty="0" err="1"/>
              <a:t>dolorem</a:t>
            </a:r>
            <a:r>
              <a:rPr lang="da-DK" dirty="0"/>
              <a:t> </a:t>
            </a:r>
            <a:r>
              <a:rPr lang="da-DK" dirty="0" err="1"/>
              <a:t>ipsum</a:t>
            </a:r>
            <a:r>
              <a:rPr lang="da-DK" dirty="0"/>
              <a:t> </a:t>
            </a:r>
            <a:r>
              <a:rPr lang="da-DK" dirty="0" err="1"/>
              <a:t>quia</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a:t>
            </a:r>
            <a:r>
              <a:rPr lang="da-DK" dirty="0"/>
              <a:t> </a:t>
            </a:r>
            <a:r>
              <a:rPr lang="da-DK" dirty="0" err="1"/>
              <a:t>velit</a:t>
            </a:r>
            <a:r>
              <a:rPr lang="da-DK" dirty="0"/>
              <a:t>, </a:t>
            </a:r>
            <a:r>
              <a:rPr lang="da-DK" dirty="0" err="1"/>
              <a:t>sed</a:t>
            </a:r>
            <a:r>
              <a:rPr lang="da-DK" dirty="0"/>
              <a:t> </a:t>
            </a:r>
            <a:r>
              <a:rPr lang="da-DK" dirty="0" err="1"/>
              <a:t>quia</a:t>
            </a:r>
            <a:r>
              <a:rPr lang="da-DK" dirty="0"/>
              <a:t> non </a:t>
            </a:r>
            <a:r>
              <a:rPr lang="da-DK" dirty="0" err="1"/>
              <a:t>numquam</a:t>
            </a:r>
            <a:r>
              <a:rPr lang="da-DK" dirty="0"/>
              <a:t> </a:t>
            </a:r>
            <a:r>
              <a:rPr lang="da-DK" dirty="0" err="1"/>
              <a:t>eius</a:t>
            </a:r>
            <a:r>
              <a:rPr lang="da-DK" dirty="0"/>
              <a:t> modi tempora </a:t>
            </a:r>
            <a:r>
              <a:rPr lang="da-DK" dirty="0" err="1"/>
              <a:t>incidunt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magnam</a:t>
            </a:r>
            <a:r>
              <a:rPr lang="da-DK" dirty="0"/>
              <a:t> </a:t>
            </a:r>
            <a:r>
              <a:rPr lang="da-DK" dirty="0" err="1"/>
              <a:t>aliquam</a:t>
            </a:r>
            <a:r>
              <a:rPr lang="da-DK" dirty="0"/>
              <a:t> </a:t>
            </a:r>
            <a:r>
              <a:rPr lang="da-DK" dirty="0" err="1"/>
              <a:t>quaerat</a:t>
            </a:r>
            <a:r>
              <a:rPr lang="da-DK" dirty="0"/>
              <a:t> </a:t>
            </a:r>
            <a:r>
              <a:rPr lang="da-DK" dirty="0" err="1"/>
              <a:t>voluptatem</a:t>
            </a:r>
            <a:r>
              <a:rPr lang="da-DK" dirty="0"/>
              <a:t>. </a:t>
            </a:r>
          </a:p>
        </p:txBody>
      </p:sp>
      <p:sp>
        <p:nvSpPr>
          <p:cNvPr id="12" name="Pladsholder til indhold 11"/>
          <p:cNvSpPr>
            <a:spLocks noGrp="1"/>
          </p:cNvSpPr>
          <p:nvPr>
            <p:ph idx="34"/>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endParaRPr lang="da-DK" dirty="0" smtClean="0"/>
          </a:p>
          <a:p>
            <a:r>
              <a:rPr lang="da-DK" dirty="0" err="1" smtClean="0"/>
              <a:t>Ut</a:t>
            </a:r>
            <a:r>
              <a:rPr lang="da-DK" dirty="0" smtClean="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p>
        </p:txBody>
      </p:sp>
      <p:sp>
        <p:nvSpPr>
          <p:cNvPr id="13" name="Pladsholder til indhold 12"/>
          <p:cNvSpPr>
            <a:spLocks noGrp="1"/>
          </p:cNvSpPr>
          <p:nvPr>
            <p:ph idx="35"/>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r>
              <a:rPr lang="da-DK" dirty="0" err="1"/>
              <a:t>Duis</a:t>
            </a:r>
            <a:r>
              <a:rPr lang="da-DK" dirty="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a:t>pariatur</a:t>
            </a:r>
            <a:r>
              <a:rPr lang="da-DK" dirty="0"/>
              <a:t>. </a:t>
            </a:r>
          </a:p>
        </p:txBody>
      </p:sp>
      <p:sp>
        <p:nvSpPr>
          <p:cNvPr id="14" name="Pladsholder til indhold 13"/>
          <p:cNvSpPr>
            <a:spLocks noGrp="1"/>
          </p:cNvSpPr>
          <p:nvPr>
            <p:ph idx="36"/>
          </p:nvPr>
        </p:nvSpPr>
        <p:spPr/>
        <p:txBody>
          <a:bodyPr/>
          <a:lstStyle/>
          <a:p>
            <a:r>
              <a:rPr lang="da-DK" dirty="0" err="1"/>
              <a:t>Lorem</a:t>
            </a:r>
            <a:r>
              <a:rPr lang="da-DK" dirty="0"/>
              <a:t> </a:t>
            </a:r>
            <a:r>
              <a:rPr lang="da-DK" dirty="0" err="1"/>
              <a:t>ipsum</a:t>
            </a:r>
            <a:r>
              <a:rPr lang="da-DK" dirty="0"/>
              <a:t> </a:t>
            </a:r>
            <a:r>
              <a:rPr lang="da-DK" dirty="0" err="1"/>
              <a:t>dolor</a:t>
            </a:r>
            <a:r>
              <a:rPr lang="da-DK" dirty="0"/>
              <a:t> sit </a:t>
            </a:r>
            <a:r>
              <a:rPr lang="da-DK" dirty="0" err="1"/>
              <a:t>amet</a:t>
            </a:r>
            <a:r>
              <a:rPr lang="da-DK" dirty="0"/>
              <a:t>, </a:t>
            </a:r>
            <a:r>
              <a:rPr lang="da-DK" dirty="0" err="1"/>
              <a:t>consectetur</a:t>
            </a:r>
            <a:r>
              <a:rPr lang="da-DK" dirty="0"/>
              <a:t> </a:t>
            </a:r>
            <a:r>
              <a:rPr lang="da-DK" dirty="0" err="1"/>
              <a:t>adipiscing</a:t>
            </a:r>
            <a:r>
              <a:rPr lang="da-DK" dirty="0"/>
              <a:t> </a:t>
            </a:r>
            <a:r>
              <a:rPr lang="da-DK" dirty="0" err="1"/>
              <a:t>elit</a:t>
            </a:r>
            <a:r>
              <a:rPr lang="da-DK" dirty="0"/>
              <a:t>, </a:t>
            </a:r>
            <a:r>
              <a:rPr lang="da-DK" dirty="0" err="1"/>
              <a:t>sed</a:t>
            </a:r>
            <a:r>
              <a:rPr lang="da-DK" dirty="0"/>
              <a:t> do </a:t>
            </a:r>
            <a:r>
              <a:rPr lang="da-DK" dirty="0" err="1"/>
              <a:t>eiusmod</a:t>
            </a:r>
            <a:r>
              <a:rPr lang="da-DK" dirty="0"/>
              <a:t> </a:t>
            </a:r>
            <a:r>
              <a:rPr lang="da-DK" dirty="0" err="1"/>
              <a:t>tempor</a:t>
            </a:r>
            <a:r>
              <a:rPr lang="da-DK" dirty="0"/>
              <a:t> </a:t>
            </a:r>
            <a:r>
              <a:rPr lang="da-DK" dirty="0" err="1"/>
              <a:t>incididunt</a:t>
            </a:r>
            <a:r>
              <a:rPr lang="da-DK" dirty="0"/>
              <a:t> </a:t>
            </a:r>
            <a:r>
              <a:rPr lang="da-DK" dirty="0" err="1"/>
              <a:t>ut</a:t>
            </a:r>
            <a:r>
              <a:rPr lang="da-DK" dirty="0"/>
              <a:t> </a:t>
            </a:r>
            <a:r>
              <a:rPr lang="da-DK" dirty="0" err="1"/>
              <a:t>labore</a:t>
            </a:r>
            <a:r>
              <a:rPr lang="da-DK" dirty="0"/>
              <a:t> et </a:t>
            </a:r>
            <a:r>
              <a:rPr lang="da-DK" dirty="0" err="1"/>
              <a:t>dolore</a:t>
            </a:r>
            <a:r>
              <a:rPr lang="da-DK" dirty="0"/>
              <a:t> </a:t>
            </a:r>
            <a:r>
              <a:rPr lang="da-DK" dirty="0" err="1"/>
              <a:t>magna</a:t>
            </a:r>
            <a:r>
              <a:rPr lang="da-DK" dirty="0"/>
              <a:t> </a:t>
            </a:r>
            <a:r>
              <a:rPr lang="da-DK" dirty="0" err="1"/>
              <a:t>aliqua</a:t>
            </a:r>
            <a:r>
              <a:rPr lang="da-DK" dirty="0"/>
              <a:t>. </a:t>
            </a:r>
            <a:r>
              <a:rPr lang="da-DK" dirty="0" err="1"/>
              <a:t>Ut</a:t>
            </a:r>
            <a:r>
              <a:rPr lang="da-DK" dirty="0"/>
              <a:t> </a:t>
            </a:r>
            <a:r>
              <a:rPr lang="da-DK" dirty="0" err="1"/>
              <a:t>enim</a:t>
            </a:r>
            <a:r>
              <a:rPr lang="da-DK" dirty="0"/>
              <a:t> ad </a:t>
            </a:r>
            <a:r>
              <a:rPr lang="da-DK" dirty="0" err="1"/>
              <a:t>minim</a:t>
            </a:r>
            <a:r>
              <a:rPr lang="da-DK" dirty="0"/>
              <a:t> </a:t>
            </a:r>
            <a:r>
              <a:rPr lang="da-DK" dirty="0" err="1"/>
              <a:t>veniam</a:t>
            </a:r>
            <a:r>
              <a:rPr lang="da-DK" dirty="0"/>
              <a:t>, </a:t>
            </a:r>
            <a:r>
              <a:rPr lang="da-DK" dirty="0" err="1"/>
              <a:t>quis</a:t>
            </a:r>
            <a:r>
              <a:rPr lang="da-DK" dirty="0"/>
              <a:t> </a:t>
            </a:r>
            <a:r>
              <a:rPr lang="da-DK" dirty="0" err="1"/>
              <a:t>nostrud</a:t>
            </a:r>
            <a:r>
              <a:rPr lang="da-DK" dirty="0"/>
              <a:t> </a:t>
            </a:r>
            <a:r>
              <a:rPr lang="da-DK" dirty="0" err="1"/>
              <a:t>exercitation</a:t>
            </a:r>
            <a:r>
              <a:rPr lang="da-DK" dirty="0"/>
              <a:t> </a:t>
            </a:r>
            <a:r>
              <a:rPr lang="da-DK" dirty="0" err="1"/>
              <a:t>ullamco</a:t>
            </a:r>
            <a:r>
              <a:rPr lang="da-DK" dirty="0"/>
              <a:t> </a:t>
            </a:r>
            <a:r>
              <a:rPr lang="da-DK" dirty="0" err="1"/>
              <a:t>laboris</a:t>
            </a:r>
            <a:r>
              <a:rPr lang="da-DK" dirty="0"/>
              <a:t> </a:t>
            </a:r>
            <a:r>
              <a:rPr lang="da-DK" dirty="0" err="1"/>
              <a:t>nisi</a:t>
            </a:r>
            <a:r>
              <a:rPr lang="da-DK" dirty="0"/>
              <a:t> </a:t>
            </a:r>
            <a:r>
              <a:rPr lang="da-DK" dirty="0" err="1"/>
              <a:t>ut</a:t>
            </a:r>
            <a:r>
              <a:rPr lang="da-DK" dirty="0"/>
              <a:t> </a:t>
            </a:r>
            <a:r>
              <a:rPr lang="da-DK" dirty="0" err="1"/>
              <a:t>aliquip</a:t>
            </a:r>
            <a:r>
              <a:rPr lang="da-DK" dirty="0"/>
              <a:t> ex ea </a:t>
            </a:r>
            <a:r>
              <a:rPr lang="da-DK" dirty="0" err="1"/>
              <a:t>commodo</a:t>
            </a:r>
            <a:r>
              <a:rPr lang="da-DK" dirty="0"/>
              <a:t> </a:t>
            </a:r>
            <a:r>
              <a:rPr lang="da-DK" dirty="0" err="1"/>
              <a:t>consequat</a:t>
            </a:r>
            <a:r>
              <a:rPr lang="da-DK" dirty="0"/>
              <a:t>. </a:t>
            </a:r>
            <a:endParaRPr lang="da-DK" dirty="0" smtClean="0"/>
          </a:p>
          <a:p>
            <a:r>
              <a:rPr lang="da-DK" dirty="0" err="1" smtClean="0"/>
              <a:t>Duis</a:t>
            </a:r>
            <a:r>
              <a:rPr lang="da-DK" dirty="0" smtClean="0"/>
              <a:t> </a:t>
            </a:r>
            <a:r>
              <a:rPr lang="da-DK" dirty="0" err="1"/>
              <a:t>aute</a:t>
            </a:r>
            <a:r>
              <a:rPr lang="da-DK" dirty="0"/>
              <a:t> </a:t>
            </a:r>
            <a:r>
              <a:rPr lang="da-DK" dirty="0" err="1"/>
              <a:t>irure</a:t>
            </a:r>
            <a:r>
              <a:rPr lang="da-DK" dirty="0"/>
              <a:t> </a:t>
            </a:r>
            <a:r>
              <a:rPr lang="da-DK" dirty="0" err="1"/>
              <a:t>dolor</a:t>
            </a:r>
            <a:r>
              <a:rPr lang="da-DK" dirty="0"/>
              <a:t> in </a:t>
            </a:r>
            <a:r>
              <a:rPr lang="da-DK" dirty="0" err="1"/>
              <a:t>reprehenderit</a:t>
            </a:r>
            <a:r>
              <a:rPr lang="da-DK" dirty="0"/>
              <a:t> in </a:t>
            </a:r>
            <a:r>
              <a:rPr lang="da-DK" dirty="0" err="1"/>
              <a:t>voluptate</a:t>
            </a:r>
            <a:r>
              <a:rPr lang="da-DK" dirty="0"/>
              <a:t> </a:t>
            </a:r>
            <a:r>
              <a:rPr lang="da-DK" dirty="0" err="1"/>
              <a:t>velit</a:t>
            </a:r>
            <a:r>
              <a:rPr lang="da-DK" dirty="0"/>
              <a:t> esse </a:t>
            </a:r>
            <a:r>
              <a:rPr lang="da-DK" dirty="0" err="1"/>
              <a:t>cillum</a:t>
            </a:r>
            <a:r>
              <a:rPr lang="da-DK" dirty="0"/>
              <a:t> </a:t>
            </a:r>
            <a:r>
              <a:rPr lang="da-DK" dirty="0" err="1"/>
              <a:t>dolore</a:t>
            </a:r>
            <a:r>
              <a:rPr lang="da-DK" dirty="0"/>
              <a:t> </a:t>
            </a:r>
            <a:r>
              <a:rPr lang="da-DK" dirty="0" err="1"/>
              <a:t>eu</a:t>
            </a:r>
            <a:r>
              <a:rPr lang="da-DK" dirty="0"/>
              <a:t> </a:t>
            </a:r>
            <a:r>
              <a:rPr lang="da-DK" dirty="0" err="1"/>
              <a:t>fugiat</a:t>
            </a:r>
            <a:r>
              <a:rPr lang="da-DK" dirty="0"/>
              <a:t> </a:t>
            </a:r>
            <a:r>
              <a:rPr lang="da-DK" dirty="0" err="1"/>
              <a:t>nulla</a:t>
            </a:r>
            <a:r>
              <a:rPr lang="da-DK" dirty="0"/>
              <a:t> </a:t>
            </a:r>
            <a:r>
              <a:rPr lang="da-DK" dirty="0" err="1" smtClean="0"/>
              <a:t>pariatur</a:t>
            </a:r>
            <a:r>
              <a:rPr lang="da-DK" dirty="0" smtClean="0"/>
              <a:t>.</a:t>
            </a:r>
            <a:endParaRPr lang="da-DK" dirty="0"/>
          </a:p>
        </p:txBody>
      </p:sp>
      <p:graphicFrame>
        <p:nvGraphicFramePr>
          <p:cNvPr id="25" name="Pladsholder til indhold 24"/>
          <p:cNvGraphicFramePr>
            <a:graphicFrameLocks noGrp="1"/>
          </p:cNvGraphicFramePr>
          <p:nvPr>
            <p:ph idx="33"/>
            <p:extLst>
              <p:ext uri="{D42A27DB-BD31-4B8C-83A1-F6EECF244321}">
                <p14:modId xmlns:p14="http://schemas.microsoft.com/office/powerpoint/2010/main" val="3519419857"/>
              </p:ext>
            </p:extLst>
          </p:nvPr>
        </p:nvGraphicFramePr>
        <p:xfrm>
          <a:off x="15881350" y="20994688"/>
          <a:ext cx="11041063" cy="70469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72484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 varianter">
  <a:themeElements>
    <a:clrScheme name="OUH skabelon">
      <a:dk1>
        <a:sysClr val="windowText" lastClr="000000"/>
      </a:dk1>
      <a:lt1>
        <a:sysClr val="window" lastClr="FFFFFF"/>
      </a:lt1>
      <a:dk2>
        <a:srgbClr val="0064A3"/>
      </a:dk2>
      <a:lt2>
        <a:srgbClr val="E7E6E6"/>
      </a:lt2>
      <a:accent1>
        <a:srgbClr val="0064A3"/>
      </a:accent1>
      <a:accent2>
        <a:srgbClr val="D7891B"/>
      </a:accent2>
      <a:accent3>
        <a:srgbClr val="BA4C19"/>
      </a:accent3>
      <a:accent4>
        <a:srgbClr val="FFB417"/>
      </a:accent4>
      <a:accent5>
        <a:srgbClr val="3F91D0"/>
      </a:accent5>
      <a:accent6>
        <a:srgbClr val="8DA22D"/>
      </a:accent6>
      <a:hlink>
        <a:srgbClr val="4472C4"/>
      </a:hlink>
      <a:folHlink>
        <a:srgbClr val="AEABA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idenskabelig poster vandret SHS og SDU - Blå.potx" id="{C03BB880-D8CD-49C5-BC86-F2216D07673C}" vid="{562C88A8-8423-454E-8C4B-CBD885EA11A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B6CB6762C36C74E982BC266DC5B7F3C" ma:contentTypeVersion="0" ma:contentTypeDescription="Opret et nyt dokument." ma:contentTypeScope="" ma:versionID="779cc9e63a03ee136cf69acc6edb14b1">
  <xsd:schema xmlns:xsd="http://www.w3.org/2001/XMLSchema" xmlns:xs="http://www.w3.org/2001/XMLSchema" xmlns:p="http://schemas.microsoft.com/office/2006/metadata/properties" targetNamespace="http://schemas.microsoft.com/office/2006/metadata/properties" ma:root="true" ma:fieldsID="ac504b555cbc0eb2a32092f08c35baa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CDC6FD6-B278-4495-B41D-72C08F4D9C61}">
  <ds:schemaRefs>
    <ds:schemaRef ds:uri="http://schemas.microsoft.com/sharepoint/v3/contenttype/forms"/>
  </ds:schemaRefs>
</ds:datastoreItem>
</file>

<file path=customXml/itemProps2.xml><?xml version="1.0" encoding="utf-8"?>
<ds:datastoreItem xmlns:ds="http://schemas.openxmlformats.org/officeDocument/2006/customXml" ds:itemID="{21541860-62C3-468A-9F8F-659818C940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4060C43-4530-40A3-B658-84DE3F4584A4}">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Videnskabelig poster vandret SHS og SDU - Blå</Template>
  <TotalTime>0</TotalTime>
  <Words>2632</Words>
  <Application>Microsoft Office PowerPoint</Application>
  <PresentationFormat>Brugerdefineret</PresentationFormat>
  <Paragraphs>117</Paragraphs>
  <Slides>6</Slides>
  <Notes>0</Notes>
  <HiddenSlides>0</HiddenSlides>
  <MMClips>0</MMClips>
  <ScaleCrop>false</ScaleCrop>
  <HeadingPairs>
    <vt:vector size="6" baseType="variant">
      <vt:variant>
        <vt:lpstr>Benyttede skrifttyper</vt:lpstr>
      </vt:variant>
      <vt:variant>
        <vt:i4>1</vt:i4>
      </vt:variant>
      <vt:variant>
        <vt:lpstr>Tema</vt:lpstr>
      </vt:variant>
      <vt:variant>
        <vt:i4>1</vt:i4>
      </vt:variant>
      <vt:variant>
        <vt:lpstr>Slidetitler</vt:lpstr>
      </vt:variant>
      <vt:variant>
        <vt:i4>6</vt:i4>
      </vt:variant>
    </vt:vector>
  </HeadingPairs>
  <TitlesOfParts>
    <vt:vector size="8" baseType="lpstr">
      <vt:lpstr>Arial</vt:lpstr>
      <vt:lpstr>Poster varianter</vt:lpstr>
      <vt:lpstr>Vejledning til skabelon:  Videnskabelig poster-skabelon - liggende A0</vt:lpstr>
      <vt:lpstr>Hovedbudskabet i overskriften med forskningsprojektets navn</vt:lpstr>
      <vt:lpstr>Hovedbudskabet i overskriften med forskningsprojektets navn</vt:lpstr>
      <vt:lpstr>Hovedbudskabet i overskriften med forskningsprojektets navn</vt:lpstr>
      <vt:lpstr>Hovedbudskabet i overskriften med forskningsprojektets navn</vt:lpstr>
      <vt:lpstr>Hovedbudskabet i overskriften med forskningsprojektets navn</vt:lpstr>
    </vt:vector>
  </TitlesOfParts>
  <Company>Region Syddanmark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Vejledning til skabelon:  Videnskabelig poster-skabelon - liggende A0</dc:title>
  <dc:creator>Susanne Lebrecht</dc:creator>
  <cp:lastModifiedBy>Susanne Lebrecht</cp:lastModifiedBy>
  <cp:revision>1</cp:revision>
  <dcterms:created xsi:type="dcterms:W3CDTF">2024-05-30T10:15:49Z</dcterms:created>
  <dcterms:modified xsi:type="dcterms:W3CDTF">2024-05-30T10:16:12Z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0x0101008B6CB6762C36C74E982BC266DC5B7F3C</vt:lpwstr>
  </property>
</Properties>
</file>