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2" r:id="rId6"/>
    <p:sldId id="263" r:id="rId7"/>
    <p:sldId id="264" r:id="rId8"/>
    <p:sldId id="265" r:id="rId9"/>
  </p:sldIdLst>
  <p:sldSz cx="10691813" cy="15119350"/>
  <p:notesSz cx="6858000" cy="9144000"/>
  <p:defaultTextStyle>
    <a:defPPr>
      <a:defRPr lang="da-DK"/>
    </a:defPPr>
    <a:lvl1pPr marL="0" algn="l" defTabSz="1238742" rtl="0" eaLnBrk="1" latinLnBrk="0" hangingPunct="1">
      <a:defRPr sz="2438" kern="1200">
        <a:solidFill>
          <a:schemeClr val="tx1"/>
        </a:solidFill>
        <a:latin typeface="+mn-lt"/>
        <a:ea typeface="+mn-ea"/>
        <a:cs typeface="+mn-cs"/>
      </a:defRPr>
    </a:lvl1pPr>
    <a:lvl2pPr marL="619372" algn="l" defTabSz="1238742" rtl="0" eaLnBrk="1" latinLnBrk="0" hangingPunct="1">
      <a:defRPr sz="2438" kern="1200">
        <a:solidFill>
          <a:schemeClr val="tx1"/>
        </a:solidFill>
        <a:latin typeface="+mn-lt"/>
        <a:ea typeface="+mn-ea"/>
        <a:cs typeface="+mn-cs"/>
      </a:defRPr>
    </a:lvl2pPr>
    <a:lvl3pPr marL="1238742" algn="l" defTabSz="1238742" rtl="0" eaLnBrk="1" latinLnBrk="0" hangingPunct="1">
      <a:defRPr sz="2438" kern="1200">
        <a:solidFill>
          <a:schemeClr val="tx1"/>
        </a:solidFill>
        <a:latin typeface="+mn-lt"/>
        <a:ea typeface="+mn-ea"/>
        <a:cs typeface="+mn-cs"/>
      </a:defRPr>
    </a:lvl3pPr>
    <a:lvl4pPr marL="1858114" algn="l" defTabSz="1238742" rtl="0" eaLnBrk="1" latinLnBrk="0" hangingPunct="1">
      <a:defRPr sz="2438" kern="1200">
        <a:solidFill>
          <a:schemeClr val="tx1"/>
        </a:solidFill>
        <a:latin typeface="+mn-lt"/>
        <a:ea typeface="+mn-ea"/>
        <a:cs typeface="+mn-cs"/>
      </a:defRPr>
    </a:lvl4pPr>
    <a:lvl5pPr marL="2477485" algn="l" defTabSz="1238742" rtl="0" eaLnBrk="1" latinLnBrk="0" hangingPunct="1">
      <a:defRPr sz="2438" kern="1200">
        <a:solidFill>
          <a:schemeClr val="tx1"/>
        </a:solidFill>
        <a:latin typeface="+mn-lt"/>
        <a:ea typeface="+mn-ea"/>
        <a:cs typeface="+mn-cs"/>
      </a:defRPr>
    </a:lvl5pPr>
    <a:lvl6pPr marL="3096857" algn="l" defTabSz="1238742" rtl="0" eaLnBrk="1" latinLnBrk="0" hangingPunct="1">
      <a:defRPr sz="2438" kern="1200">
        <a:solidFill>
          <a:schemeClr val="tx1"/>
        </a:solidFill>
        <a:latin typeface="+mn-lt"/>
        <a:ea typeface="+mn-ea"/>
        <a:cs typeface="+mn-cs"/>
      </a:defRPr>
    </a:lvl6pPr>
    <a:lvl7pPr marL="3716227" algn="l" defTabSz="1238742" rtl="0" eaLnBrk="1" latinLnBrk="0" hangingPunct="1">
      <a:defRPr sz="2438" kern="1200">
        <a:solidFill>
          <a:schemeClr val="tx1"/>
        </a:solidFill>
        <a:latin typeface="+mn-lt"/>
        <a:ea typeface="+mn-ea"/>
        <a:cs typeface="+mn-cs"/>
      </a:defRPr>
    </a:lvl7pPr>
    <a:lvl8pPr marL="4335598" algn="l" defTabSz="1238742" rtl="0" eaLnBrk="1" latinLnBrk="0" hangingPunct="1">
      <a:defRPr sz="2438" kern="1200">
        <a:solidFill>
          <a:schemeClr val="tx1"/>
        </a:solidFill>
        <a:latin typeface="+mn-lt"/>
        <a:ea typeface="+mn-ea"/>
        <a:cs typeface="+mn-cs"/>
      </a:defRPr>
    </a:lvl8pPr>
    <a:lvl9pPr marL="4954970" algn="l" defTabSz="1238742" rtl="0" eaLnBrk="1" latinLnBrk="0" hangingPunct="1">
      <a:defRPr sz="243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5016"/>
    <a:srgbClr val="EE8C00"/>
    <a:srgbClr val="006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1" d="100"/>
          <a:sy n="51" d="100"/>
        </p:scale>
        <p:origin x="3012" y="120"/>
      </p:cViewPr>
      <p:guideLst>
        <p:guide orient="horz" pos="4762"/>
        <p:guide pos="336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Salg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DDB-414D-B442-12EDA79B596D}"/>
              </c:ext>
            </c:extLst>
          </c:dPt>
          <c:dPt>
            <c:idx val="1"/>
            <c:bubble3D val="0"/>
            <c:spPr>
              <a:solidFill>
                <a:schemeClr val="accent2"/>
              </a:solidFill>
              <a:ln w="19050">
                <a:noFill/>
              </a:ln>
              <a:effectLst/>
            </c:spPr>
            <c:extLst>
              <c:ext xmlns:c16="http://schemas.microsoft.com/office/drawing/2014/chart" uri="{C3380CC4-5D6E-409C-BE32-E72D297353CC}">
                <c16:uniqueId val="{00000003-8DDB-414D-B442-12EDA79B596D}"/>
              </c:ext>
            </c:extLst>
          </c:dPt>
          <c:dPt>
            <c:idx val="2"/>
            <c:bubble3D val="0"/>
            <c:spPr>
              <a:solidFill>
                <a:schemeClr val="accent3"/>
              </a:solidFill>
              <a:ln w="19050">
                <a:noFill/>
              </a:ln>
              <a:effectLst/>
            </c:spPr>
            <c:extLst>
              <c:ext xmlns:c16="http://schemas.microsoft.com/office/drawing/2014/chart" uri="{C3380CC4-5D6E-409C-BE32-E72D297353CC}">
                <c16:uniqueId val="{00000005-8DDB-414D-B442-12EDA79B596D}"/>
              </c:ext>
            </c:extLst>
          </c:dPt>
          <c:dPt>
            <c:idx val="3"/>
            <c:bubble3D val="0"/>
            <c:spPr>
              <a:solidFill>
                <a:schemeClr val="accent4"/>
              </a:solidFill>
              <a:ln w="19050">
                <a:noFill/>
              </a:ln>
              <a:effectLst/>
            </c:spPr>
            <c:extLst>
              <c:ext xmlns:c16="http://schemas.microsoft.com/office/drawing/2014/chart" uri="{C3380CC4-5D6E-409C-BE32-E72D297353CC}">
                <c16:uniqueId val="{00000007-8DDB-414D-B442-12EDA79B596D}"/>
              </c:ext>
            </c:extLst>
          </c:dPt>
          <c:cat>
            <c:strRef>
              <c:f>'Ark1'!$A$2:$A$5</c:f>
              <c:strCache>
                <c:ptCount val="4"/>
                <c:pt idx="0">
                  <c:v>1. kvartal</c:v>
                </c:pt>
                <c:pt idx="1">
                  <c:v>2. kvartal</c:v>
                </c:pt>
                <c:pt idx="2">
                  <c:v>3. kvartal</c:v>
                </c:pt>
                <c:pt idx="3">
                  <c:v>4. kvartal</c:v>
                </c:pt>
              </c:strCache>
            </c:strRef>
          </c:cat>
          <c:val>
            <c:numRef>
              <c:f>'Ark1'!$B$2:$B$5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BA8-4FC9-9355-D24DE127CD2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kat 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35063" y="804966"/>
            <a:ext cx="9221689" cy="1369289"/>
          </a:xfrm>
        </p:spPr>
        <p:txBody>
          <a:bodyPr>
            <a:normAutofit/>
          </a:bodyPr>
          <a:lstStyle>
            <a:lvl1pPr>
              <a:defRPr sz="4792">
                <a:solidFill>
                  <a:schemeClr val="tx1"/>
                </a:solidFill>
                <a:latin typeface="+mn-lt"/>
              </a:defRPr>
            </a:lvl1pPr>
          </a:lstStyle>
          <a:p>
            <a:r>
              <a:rPr lang="da-DK" dirty="0" smtClean="0"/>
              <a:t>Skriv overskrift</a:t>
            </a:r>
            <a:endParaRPr lang="da-DK" dirty="0"/>
          </a:p>
        </p:txBody>
      </p:sp>
    </p:spTree>
    <p:extLst>
      <p:ext uri="{BB962C8B-B14F-4D97-AF65-F5344CB8AC3E}">
        <p14:creationId xmlns:p14="http://schemas.microsoft.com/office/powerpoint/2010/main" val="6182445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11" userDrawn="1">
          <p15:clr>
            <a:srgbClr val="FBAE40"/>
          </p15:clr>
        </p15:guide>
        <p15:guide id="2" pos="464" userDrawn="1">
          <p15:clr>
            <a:srgbClr val="FBAE40"/>
          </p15:clr>
        </p15:guide>
        <p15:guide id="3" pos="62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kat hvid baggrund">
    <p:spTree>
      <p:nvGrpSpPr>
        <p:cNvPr id="1" name=""/>
        <p:cNvGrpSpPr/>
        <p:nvPr/>
      </p:nvGrpSpPr>
      <p:grpSpPr>
        <a:xfrm>
          <a:off x="0" y="0"/>
          <a:ext cx="0" cy="0"/>
          <a:chOff x="0" y="0"/>
          <a:chExt cx="0" cy="0"/>
        </a:xfrm>
      </p:grpSpPr>
      <p:sp>
        <p:nvSpPr>
          <p:cNvPr id="5" name="Rektangel 4"/>
          <p:cNvSpPr/>
          <p:nvPr userDrawn="1"/>
        </p:nvSpPr>
        <p:spPr>
          <a:xfrm flipV="1">
            <a:off x="3313" y="9115941"/>
            <a:ext cx="10691813" cy="107143"/>
          </a:xfrm>
          <a:prstGeom prst="rect">
            <a:avLst/>
          </a:prstGeom>
          <a:solidFill>
            <a:srgbClr val="EE8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49" tIns="22824" rIns="45649" bIns="22824" numCol="1" spcCol="0" rtlCol="0" fromWordArt="0" anchor="ctr" anchorCtr="0" forceAA="0" compatLnSpc="1">
            <a:prstTxWarp prst="textNoShape">
              <a:avLst/>
            </a:prstTxWarp>
            <a:noAutofit/>
          </a:bodyPr>
          <a:lstStyle/>
          <a:p>
            <a:pPr algn="ctr"/>
            <a:endParaRPr lang="da-DK" sz="3447"/>
          </a:p>
        </p:txBody>
      </p:sp>
      <p:sp>
        <p:nvSpPr>
          <p:cNvPr id="2" name="Titel 1"/>
          <p:cNvSpPr>
            <a:spLocks noGrp="1"/>
          </p:cNvSpPr>
          <p:nvPr>
            <p:ph type="title" hasCustomPrompt="1"/>
          </p:nvPr>
        </p:nvSpPr>
        <p:spPr>
          <a:xfrm>
            <a:off x="755879" y="7467745"/>
            <a:ext cx="9221689" cy="1369289"/>
          </a:xfrm>
        </p:spPr>
        <p:txBody>
          <a:bodyPr anchor="b">
            <a:normAutofit/>
          </a:bodyPr>
          <a:lstStyle>
            <a:lvl1pPr>
              <a:defRPr sz="4792">
                <a:solidFill>
                  <a:schemeClr val="tx1"/>
                </a:solidFill>
                <a:latin typeface="+mn-lt"/>
              </a:defRPr>
            </a:lvl1pPr>
          </a:lstStyle>
          <a:p>
            <a:r>
              <a:rPr lang="da-DK" dirty="0" smtClean="0"/>
              <a:t>Skriv overskrift</a:t>
            </a:r>
            <a:endParaRPr lang="da-DK" dirty="0"/>
          </a:p>
        </p:txBody>
      </p:sp>
      <p:sp>
        <p:nvSpPr>
          <p:cNvPr id="18" name="Pladsholder til tekst 5"/>
          <p:cNvSpPr>
            <a:spLocks noGrp="1"/>
          </p:cNvSpPr>
          <p:nvPr>
            <p:ph type="body" sz="quarter" idx="35" hasCustomPrompt="1"/>
          </p:nvPr>
        </p:nvSpPr>
        <p:spPr>
          <a:xfrm>
            <a:off x="736110" y="11219610"/>
            <a:ext cx="9241458" cy="1885850"/>
          </a:xfrm>
          <a:prstGeom prst="rect">
            <a:avLst/>
          </a:prstGeom>
        </p:spPr>
        <p:txBody>
          <a:bodyPr lIns="0" rIns="0">
            <a:noAutofit/>
          </a:bodyPr>
          <a:lstStyle>
            <a:lvl1pPr marL="0" indent="0">
              <a:lnSpc>
                <a:spcPct val="95000"/>
              </a:lnSpc>
              <a:buNone/>
              <a:defRPr sz="1766">
                <a:solidFill>
                  <a:schemeClr val="tx1"/>
                </a:solidFill>
              </a:defRPr>
            </a:lvl1pPr>
            <a:lvl2pPr marL="161449" indent="-141268">
              <a:lnSpc>
                <a:spcPct val="95000"/>
              </a:lnSpc>
              <a:defRPr sz="1766">
                <a:solidFill>
                  <a:schemeClr val="tx1"/>
                </a:solidFill>
              </a:defRPr>
            </a:lvl2pPr>
            <a:lvl3pPr marL="94179" indent="-53817">
              <a:defRPr sz="1766">
                <a:solidFill>
                  <a:schemeClr val="tx1"/>
                </a:solidFill>
              </a:defRPr>
            </a:lvl3pPr>
            <a:lvl4pPr>
              <a:defRPr sz="494">
                <a:solidFill>
                  <a:schemeClr val="bg1"/>
                </a:solidFill>
              </a:defRPr>
            </a:lvl4pPr>
            <a:lvl5pPr>
              <a:defRPr sz="494">
                <a:solidFill>
                  <a:schemeClr val="bg1"/>
                </a:solidFill>
              </a:defRPr>
            </a:lvl5pPr>
          </a:lstStyle>
          <a:p>
            <a:pPr lvl="0"/>
            <a:r>
              <a:rPr lang="da-DK" dirty="0" smtClean="0"/>
              <a:t>Skriv din brødtekst her</a:t>
            </a:r>
          </a:p>
          <a:p>
            <a:pPr lvl="1"/>
            <a:r>
              <a:rPr lang="da-DK" dirty="0" smtClean="0"/>
              <a:t>Andet niveau</a:t>
            </a:r>
          </a:p>
        </p:txBody>
      </p:sp>
      <p:sp>
        <p:nvSpPr>
          <p:cNvPr id="24" name="Pladsholder til tekst 5"/>
          <p:cNvSpPr>
            <a:spLocks noGrp="1"/>
          </p:cNvSpPr>
          <p:nvPr>
            <p:ph type="body" sz="quarter" idx="36" hasCustomPrompt="1"/>
          </p:nvPr>
        </p:nvSpPr>
        <p:spPr>
          <a:xfrm>
            <a:off x="724653" y="9545718"/>
            <a:ext cx="9242505" cy="1376953"/>
          </a:xfrm>
          <a:prstGeom prst="rect">
            <a:avLst/>
          </a:prstGeom>
        </p:spPr>
        <p:txBody>
          <a:bodyPr lIns="0" rIns="0">
            <a:noAutofit/>
          </a:bodyPr>
          <a:lstStyle>
            <a:lvl1pPr marL="0" indent="0">
              <a:lnSpc>
                <a:spcPct val="95000"/>
              </a:lnSpc>
              <a:buNone/>
              <a:defRPr sz="3178" baseline="0">
                <a:solidFill>
                  <a:schemeClr val="tx1"/>
                </a:solidFill>
              </a:defRPr>
            </a:lvl1pPr>
            <a:lvl2pPr marL="63907" indent="-43726">
              <a:defRPr sz="3178">
                <a:solidFill>
                  <a:schemeClr val="bg1"/>
                </a:solidFill>
              </a:defRPr>
            </a:lvl2pPr>
            <a:lvl3pPr marL="94179" indent="-53817">
              <a:defRPr sz="3178">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dit hovedbudskab i 1-2 sætninger her</a:t>
            </a:r>
          </a:p>
        </p:txBody>
      </p:sp>
      <p:sp>
        <p:nvSpPr>
          <p:cNvPr id="25" name="Pladsholder til billede 5"/>
          <p:cNvSpPr>
            <a:spLocks noGrp="1"/>
          </p:cNvSpPr>
          <p:nvPr>
            <p:ph type="pic" sz="quarter" idx="37" hasCustomPrompt="1"/>
          </p:nvPr>
        </p:nvSpPr>
        <p:spPr>
          <a:xfrm>
            <a:off x="0" y="1"/>
            <a:ext cx="10691813" cy="7037754"/>
          </a:xfrm>
          <a:prstGeom prst="rect">
            <a:avLst/>
          </a:prstGeom>
        </p:spPr>
        <p:txBody>
          <a:bodyPr anchor="ctr"/>
          <a:lstStyle>
            <a:lvl1pPr marL="0" indent="0" algn="ctr">
              <a:buNone/>
              <a:defRPr sz="3390" baseline="0"/>
            </a:lvl1pPr>
          </a:lstStyle>
          <a:p>
            <a:r>
              <a:rPr lang="da-DK" dirty="0" smtClean="0"/>
              <a:t>Klik og indsæt billede:</a:t>
            </a:r>
          </a:p>
          <a:p>
            <a:endParaRPr lang="da-DK" dirty="0" smtClean="0"/>
          </a:p>
          <a:p>
            <a:endParaRPr lang="da-DK" dirty="0" smtClean="0"/>
          </a:p>
          <a:p>
            <a:endParaRPr lang="da-DK" dirty="0"/>
          </a:p>
        </p:txBody>
      </p:sp>
      <p:sp>
        <p:nvSpPr>
          <p:cNvPr id="30" name="Pladsholder til indhold 7"/>
          <p:cNvSpPr>
            <a:spLocks noGrp="1"/>
          </p:cNvSpPr>
          <p:nvPr>
            <p:ph sz="quarter" idx="38" hasCustomPrompt="1"/>
          </p:nvPr>
        </p:nvSpPr>
        <p:spPr>
          <a:xfrm>
            <a:off x="2155" y="13327755"/>
            <a:ext cx="10691813" cy="410819"/>
          </a:xfrm>
          <a:prstGeom prst="rect">
            <a:avLst/>
          </a:prstGeom>
          <a:solidFill>
            <a:srgbClr val="EE8C00">
              <a:alpha val="20000"/>
            </a:srgbClr>
          </a:solidFill>
        </p:spPr>
        <p:txBody>
          <a:bodyPr lIns="720000" anchor="ctr"/>
          <a:lstStyle>
            <a:lvl1pPr marL="0" indent="0">
              <a:buNone/>
              <a:defRPr sz="1130" baseline="0">
                <a:solidFill>
                  <a:srgbClr val="AD5016"/>
                </a:solidFill>
              </a:defRPr>
            </a:lvl1pPr>
            <a:lvl2pPr>
              <a:defRPr sz="353"/>
            </a:lvl2pPr>
            <a:lvl3pPr>
              <a:defRPr sz="353"/>
            </a:lvl3pPr>
            <a:lvl4pPr>
              <a:defRPr sz="353"/>
            </a:lvl4pPr>
            <a:lvl5pPr>
              <a:defRPr sz="353"/>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40429792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11" userDrawn="1">
          <p15:clr>
            <a:srgbClr val="FBAE40"/>
          </p15:clr>
        </p15:guide>
        <p15:guide id="2" pos="4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kat hvid baggrund - blå felter">
    <p:spTree>
      <p:nvGrpSpPr>
        <p:cNvPr id="1" name=""/>
        <p:cNvGrpSpPr/>
        <p:nvPr/>
      </p:nvGrpSpPr>
      <p:grpSpPr>
        <a:xfrm>
          <a:off x="0" y="0"/>
          <a:ext cx="0" cy="0"/>
          <a:chOff x="0" y="0"/>
          <a:chExt cx="0" cy="0"/>
        </a:xfrm>
      </p:grpSpPr>
      <p:sp>
        <p:nvSpPr>
          <p:cNvPr id="29" name="Pladsholder til tekst 5"/>
          <p:cNvSpPr>
            <a:spLocks noGrp="1"/>
          </p:cNvSpPr>
          <p:nvPr>
            <p:ph type="body" sz="quarter" idx="35" hasCustomPrompt="1"/>
          </p:nvPr>
        </p:nvSpPr>
        <p:spPr>
          <a:xfrm>
            <a:off x="736111" y="9042566"/>
            <a:ext cx="4141742" cy="3777695"/>
          </a:xfrm>
          <a:prstGeom prst="rect">
            <a:avLst/>
          </a:prstGeom>
        </p:spPr>
        <p:txBody>
          <a:bodyPr lIns="0" rIns="0">
            <a:noAutofit/>
          </a:bodyPr>
          <a:lstStyle>
            <a:lvl1pPr marL="0" indent="0">
              <a:lnSpc>
                <a:spcPct val="95000"/>
              </a:lnSpc>
              <a:buNone/>
              <a:defRPr sz="1766">
                <a:solidFill>
                  <a:schemeClr val="tx1"/>
                </a:solidFill>
              </a:defRPr>
            </a:lvl1pPr>
            <a:lvl2pPr marL="186676" indent="-166494">
              <a:lnSpc>
                <a:spcPct val="95000"/>
              </a:lnSpc>
              <a:defRPr sz="1766">
                <a:solidFill>
                  <a:schemeClr val="tx1"/>
                </a:solidFill>
              </a:defRPr>
            </a:lvl2pPr>
            <a:lvl3pPr marL="94179" indent="-53817">
              <a:defRPr sz="1766">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736110" y="7351508"/>
            <a:ext cx="9242505" cy="1376953"/>
          </a:xfrm>
          <a:prstGeom prst="rect">
            <a:avLst/>
          </a:prstGeom>
        </p:spPr>
        <p:txBody>
          <a:bodyPr lIns="0" rIns="0">
            <a:noAutofit/>
          </a:bodyPr>
          <a:lstStyle>
            <a:lvl1pPr marL="0" indent="0">
              <a:lnSpc>
                <a:spcPct val="95000"/>
              </a:lnSpc>
              <a:buNone/>
              <a:defRPr sz="3178" baseline="0">
                <a:solidFill>
                  <a:schemeClr val="tx1"/>
                </a:solidFill>
              </a:defRPr>
            </a:lvl1pPr>
            <a:lvl2pPr marL="63907" indent="-43726">
              <a:defRPr sz="3178">
                <a:solidFill>
                  <a:schemeClr val="bg1"/>
                </a:solidFill>
              </a:defRPr>
            </a:lvl2pPr>
            <a:lvl3pPr marL="94179" indent="-53817">
              <a:defRPr sz="3178">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0" y="0"/>
            <a:ext cx="10691813" cy="5262465"/>
          </a:xfrm>
          <a:prstGeom prst="rect">
            <a:avLst/>
          </a:prstGeom>
        </p:spPr>
        <p:txBody>
          <a:bodyPr anchor="ctr"/>
          <a:lstStyle>
            <a:lvl1pPr marL="0" indent="0" algn="ctr">
              <a:buNone/>
              <a:defRPr sz="3390" baseline="0"/>
            </a:lvl1pPr>
          </a:lstStyle>
          <a:p>
            <a:r>
              <a:rPr lang="da-DK" dirty="0" smtClean="0"/>
              <a:t>Klik og indsæt billede:</a:t>
            </a:r>
          </a:p>
          <a:p>
            <a:endParaRPr lang="da-DK" dirty="0" smtClean="0"/>
          </a:p>
          <a:p>
            <a:endParaRPr lang="da-DK" dirty="0" smtClean="0"/>
          </a:p>
          <a:p>
            <a:endParaRPr lang="da-DK" dirty="0"/>
          </a:p>
        </p:txBody>
      </p:sp>
      <p:sp>
        <p:nvSpPr>
          <p:cNvPr id="8" name="Pladsholder til indhold 11"/>
          <p:cNvSpPr>
            <a:spLocks noGrp="1"/>
          </p:cNvSpPr>
          <p:nvPr>
            <p:ph sz="quarter" idx="39" hasCustomPrompt="1"/>
          </p:nvPr>
        </p:nvSpPr>
        <p:spPr>
          <a:xfrm>
            <a:off x="5608681" y="9042566"/>
            <a:ext cx="5083133" cy="3777695"/>
          </a:xfrm>
          <a:prstGeom prst="rect">
            <a:avLst/>
          </a:prstGeom>
          <a:solidFill>
            <a:schemeClr val="accent2"/>
          </a:solidFill>
        </p:spPr>
        <p:txBody>
          <a:bodyPr lIns="360000" tIns="360000" rIns="720000" bIns="360000"/>
          <a:lstStyle>
            <a:lvl1pPr marL="0" indent="0">
              <a:lnSpc>
                <a:spcPct val="95000"/>
              </a:lnSpc>
              <a:buNone/>
              <a:defRPr sz="1766" baseline="0">
                <a:solidFill>
                  <a:schemeClr val="bg1"/>
                </a:solidFill>
              </a:defRPr>
            </a:lvl1pPr>
            <a:lvl2pPr>
              <a:lnSpc>
                <a:spcPct val="95000"/>
              </a:lnSpc>
              <a:defRPr sz="1766">
                <a:solidFill>
                  <a:schemeClr val="bg1"/>
                </a:solidFill>
              </a:defRPr>
            </a:lvl2pPr>
            <a:lvl3pPr>
              <a:defRPr sz="565"/>
            </a:lvl3pPr>
            <a:lvl4pPr>
              <a:defRPr sz="565"/>
            </a:lvl4pPr>
            <a:lvl5pPr>
              <a:defRPr sz="565"/>
            </a:lvl5pPr>
          </a:lstStyle>
          <a:p>
            <a:pPr lvl="0"/>
            <a:r>
              <a:rPr lang="da-DK" dirty="0" smtClean="0"/>
              <a:t>Indsæt tekst , billede  mm.</a:t>
            </a:r>
          </a:p>
          <a:p>
            <a:pPr lvl="1"/>
            <a:r>
              <a:rPr lang="da-DK" dirty="0" smtClean="0"/>
              <a:t>Andet niveau</a:t>
            </a:r>
          </a:p>
        </p:txBody>
      </p:sp>
      <p:sp>
        <p:nvSpPr>
          <p:cNvPr id="9" name="Pladsholder til tekst 8"/>
          <p:cNvSpPr>
            <a:spLocks noGrp="1"/>
          </p:cNvSpPr>
          <p:nvPr>
            <p:ph type="body" sz="quarter" idx="38" hasCustomPrompt="1"/>
          </p:nvPr>
        </p:nvSpPr>
        <p:spPr>
          <a:xfrm>
            <a:off x="-7543" y="5262465"/>
            <a:ext cx="10699356" cy="1737626"/>
          </a:xfrm>
          <a:prstGeom prst="rect">
            <a:avLst/>
          </a:prstGeom>
          <a:solidFill>
            <a:schemeClr val="accent2"/>
          </a:solidFill>
        </p:spPr>
        <p:txBody>
          <a:bodyPr lIns="720000" rIns="720000" anchor="ctr"/>
          <a:lstStyle>
            <a:lvl1pPr marL="0" indent="0">
              <a:buNone/>
              <a:defRPr sz="5262" baseline="0">
                <a:solidFill>
                  <a:schemeClr val="bg1"/>
                </a:solidFill>
              </a:defRPr>
            </a:lvl1pPr>
          </a:lstStyle>
          <a:p>
            <a:pPr lvl="0"/>
            <a:r>
              <a:rPr lang="da-DK" dirty="0" smtClean="0"/>
              <a:t>Skriv overskrift</a:t>
            </a:r>
            <a:endParaRPr lang="da-DK" dirty="0"/>
          </a:p>
        </p:txBody>
      </p:sp>
      <p:sp>
        <p:nvSpPr>
          <p:cNvPr id="11" name="Pladsholder til indhold 7"/>
          <p:cNvSpPr>
            <a:spLocks noGrp="1"/>
          </p:cNvSpPr>
          <p:nvPr>
            <p:ph sz="quarter" idx="40" hasCustomPrompt="1"/>
          </p:nvPr>
        </p:nvSpPr>
        <p:spPr>
          <a:xfrm>
            <a:off x="-1" y="13314936"/>
            <a:ext cx="10691813" cy="410819"/>
          </a:xfrm>
          <a:prstGeom prst="rect">
            <a:avLst/>
          </a:prstGeom>
          <a:solidFill>
            <a:srgbClr val="EE8C00">
              <a:alpha val="20000"/>
            </a:srgbClr>
          </a:solidFill>
        </p:spPr>
        <p:txBody>
          <a:bodyPr lIns="720000" anchor="ctr"/>
          <a:lstStyle>
            <a:lvl1pPr marL="0" indent="0">
              <a:buNone/>
              <a:defRPr sz="1130" baseline="0">
                <a:solidFill>
                  <a:srgbClr val="AD5016"/>
                </a:solidFill>
              </a:defRPr>
            </a:lvl1pPr>
            <a:lvl2pPr>
              <a:defRPr sz="353"/>
            </a:lvl2pPr>
            <a:lvl3pPr>
              <a:defRPr sz="353"/>
            </a:lvl3pPr>
            <a:lvl4pPr>
              <a:defRPr sz="353"/>
            </a:lvl4pPr>
            <a:lvl5pPr>
              <a:defRPr sz="353"/>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6743593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11" userDrawn="1">
          <p15:clr>
            <a:srgbClr val="FBAE40"/>
          </p15:clr>
        </p15:guide>
        <p15:guide id="2" pos="4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kat blå baggrund B">
    <p:spTree>
      <p:nvGrpSpPr>
        <p:cNvPr id="1" name=""/>
        <p:cNvGrpSpPr/>
        <p:nvPr/>
      </p:nvGrpSpPr>
      <p:grpSpPr>
        <a:xfrm>
          <a:off x="0" y="0"/>
          <a:ext cx="0" cy="0"/>
          <a:chOff x="0" y="0"/>
          <a:chExt cx="0" cy="0"/>
        </a:xfrm>
      </p:grpSpPr>
      <p:sp>
        <p:nvSpPr>
          <p:cNvPr id="26" name="Rektangel 25"/>
          <p:cNvSpPr/>
          <p:nvPr userDrawn="1"/>
        </p:nvSpPr>
        <p:spPr>
          <a:xfrm>
            <a:off x="0" y="1"/>
            <a:ext cx="10688041" cy="14028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19" tIns="2009" rIns="4019" bIns="2009" numCol="1" spcCol="0" rtlCol="0" fromWordArt="0" anchor="ctr" anchorCtr="0" forceAA="0" compatLnSpc="1">
            <a:prstTxWarp prst="textNoShape">
              <a:avLst/>
            </a:prstTxWarp>
            <a:noAutofit/>
          </a:bodyPr>
          <a:lstStyle/>
          <a:p>
            <a:pPr algn="ctr"/>
            <a:endParaRPr lang="da-DK" sz="303"/>
          </a:p>
        </p:txBody>
      </p:sp>
      <p:sp>
        <p:nvSpPr>
          <p:cNvPr id="29" name="Pladsholder til tekst 5"/>
          <p:cNvSpPr>
            <a:spLocks noGrp="1"/>
          </p:cNvSpPr>
          <p:nvPr>
            <p:ph type="body" sz="quarter" idx="35" hasCustomPrompt="1"/>
          </p:nvPr>
        </p:nvSpPr>
        <p:spPr>
          <a:xfrm>
            <a:off x="736110" y="10471636"/>
            <a:ext cx="9241458" cy="2647205"/>
          </a:xfrm>
          <a:prstGeom prst="rect">
            <a:avLst/>
          </a:prstGeom>
        </p:spPr>
        <p:txBody>
          <a:bodyPr lIns="0" rIns="0">
            <a:noAutofit/>
          </a:bodyPr>
          <a:lstStyle>
            <a:lvl1pPr marL="0" indent="0">
              <a:lnSpc>
                <a:spcPct val="95000"/>
              </a:lnSpc>
              <a:buNone/>
              <a:defRPr sz="1766">
                <a:solidFill>
                  <a:schemeClr val="bg1"/>
                </a:solidFill>
              </a:defRPr>
            </a:lvl1pPr>
            <a:lvl2pPr marL="186676" indent="-166494">
              <a:lnSpc>
                <a:spcPct val="95000"/>
              </a:lnSpc>
              <a:defRPr sz="1766">
                <a:solidFill>
                  <a:schemeClr val="bg1"/>
                </a:solidFill>
              </a:defRPr>
            </a:lvl2pPr>
            <a:lvl3pPr marL="94179" indent="-53817">
              <a:defRPr sz="1766">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736110" y="8780194"/>
            <a:ext cx="9231049" cy="1376953"/>
          </a:xfrm>
          <a:prstGeom prst="rect">
            <a:avLst/>
          </a:prstGeom>
        </p:spPr>
        <p:txBody>
          <a:bodyPr lIns="0" rIns="0">
            <a:noAutofit/>
          </a:bodyPr>
          <a:lstStyle>
            <a:lvl1pPr marL="0" indent="0">
              <a:lnSpc>
                <a:spcPct val="95000"/>
              </a:lnSpc>
              <a:buNone/>
              <a:defRPr sz="3178" baseline="0">
                <a:solidFill>
                  <a:schemeClr val="bg1"/>
                </a:solidFill>
              </a:defRPr>
            </a:lvl1pPr>
            <a:lvl2pPr marL="63907" indent="-43726">
              <a:defRPr sz="3178">
                <a:solidFill>
                  <a:schemeClr val="bg1"/>
                </a:solidFill>
              </a:defRPr>
            </a:lvl2pPr>
            <a:lvl3pPr marL="94179" indent="-53817">
              <a:defRPr sz="3178">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0" y="1"/>
            <a:ext cx="10691813" cy="6289781"/>
          </a:xfrm>
          <a:prstGeom prst="rect">
            <a:avLst/>
          </a:prstGeom>
        </p:spPr>
        <p:txBody>
          <a:bodyPr anchor="ctr"/>
          <a:lstStyle>
            <a:lvl1pPr marL="0" indent="0" algn="ctr">
              <a:buNone/>
              <a:defRPr sz="3390" baseline="0"/>
            </a:lvl1pPr>
          </a:lstStyle>
          <a:p>
            <a:r>
              <a:rPr lang="da-DK" dirty="0" smtClean="0"/>
              <a:t>Klik og indsæt billede:</a:t>
            </a:r>
          </a:p>
          <a:p>
            <a:endParaRPr lang="da-DK" dirty="0" smtClean="0"/>
          </a:p>
          <a:p>
            <a:endParaRPr lang="da-DK" dirty="0" smtClean="0"/>
          </a:p>
          <a:p>
            <a:endParaRPr lang="da-DK" dirty="0"/>
          </a:p>
        </p:txBody>
      </p:sp>
      <p:sp>
        <p:nvSpPr>
          <p:cNvPr id="9" name="Pladsholder til tekst 8"/>
          <p:cNvSpPr>
            <a:spLocks noGrp="1"/>
          </p:cNvSpPr>
          <p:nvPr>
            <p:ph type="body" sz="quarter" idx="38" hasCustomPrompt="1"/>
          </p:nvPr>
        </p:nvSpPr>
        <p:spPr>
          <a:xfrm>
            <a:off x="771017" y="6850732"/>
            <a:ext cx="9241458" cy="1394010"/>
          </a:xfrm>
          <a:prstGeom prst="rect">
            <a:avLst/>
          </a:prstGeom>
        </p:spPr>
        <p:txBody>
          <a:bodyPr lIns="0" rIns="0" anchor="b"/>
          <a:lstStyle>
            <a:lvl1pPr marL="0" indent="0">
              <a:buNone/>
              <a:defRPr sz="5262" baseline="0">
                <a:solidFill>
                  <a:schemeClr val="bg1"/>
                </a:solidFill>
              </a:defRPr>
            </a:lvl1pPr>
          </a:lstStyle>
          <a:p>
            <a:pPr lvl="0"/>
            <a:r>
              <a:rPr lang="da-DK" dirty="0" smtClean="0"/>
              <a:t>Skriv overskrift</a:t>
            </a:r>
            <a:endParaRPr lang="da-DK" dirty="0"/>
          </a:p>
        </p:txBody>
      </p:sp>
      <p:sp>
        <p:nvSpPr>
          <p:cNvPr id="7" name="Pladsholder til indhold 7"/>
          <p:cNvSpPr>
            <a:spLocks noGrp="1"/>
          </p:cNvSpPr>
          <p:nvPr>
            <p:ph sz="quarter" idx="39" hasCustomPrompt="1"/>
          </p:nvPr>
        </p:nvSpPr>
        <p:spPr>
          <a:xfrm>
            <a:off x="-459" y="13446537"/>
            <a:ext cx="10706516" cy="421660"/>
          </a:xfrm>
          <a:prstGeom prst="rect">
            <a:avLst/>
          </a:prstGeom>
          <a:solidFill>
            <a:srgbClr val="AD5016"/>
          </a:solidFill>
        </p:spPr>
        <p:txBody>
          <a:bodyPr lIns="720000" anchor="ctr"/>
          <a:lstStyle>
            <a:lvl1pPr marL="0" indent="0">
              <a:buNone/>
              <a:defRPr sz="1130" baseline="0">
                <a:solidFill>
                  <a:schemeClr val="bg1"/>
                </a:solidFill>
              </a:defRPr>
            </a:lvl1pPr>
            <a:lvl2pPr>
              <a:defRPr sz="353"/>
            </a:lvl2pPr>
            <a:lvl3pPr>
              <a:defRPr sz="353"/>
            </a:lvl3pPr>
            <a:lvl4pPr>
              <a:defRPr sz="353"/>
            </a:lvl4pPr>
            <a:lvl5pPr>
              <a:defRPr sz="353"/>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31267310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11" userDrawn="1">
          <p15:clr>
            <a:srgbClr val="FBAE40"/>
          </p15:clr>
        </p15:guide>
        <p15:guide id="2" pos="4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lakat blå baggrund C">
    <p:spTree>
      <p:nvGrpSpPr>
        <p:cNvPr id="1" name=""/>
        <p:cNvGrpSpPr/>
        <p:nvPr/>
      </p:nvGrpSpPr>
      <p:grpSpPr>
        <a:xfrm>
          <a:off x="0" y="0"/>
          <a:ext cx="0" cy="0"/>
          <a:chOff x="0" y="0"/>
          <a:chExt cx="0" cy="0"/>
        </a:xfrm>
      </p:grpSpPr>
      <p:sp>
        <p:nvSpPr>
          <p:cNvPr id="26" name="Rektangel 25"/>
          <p:cNvSpPr/>
          <p:nvPr userDrawn="1"/>
        </p:nvSpPr>
        <p:spPr>
          <a:xfrm>
            <a:off x="3772" y="0"/>
            <a:ext cx="10688041" cy="13973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19" tIns="2009" rIns="4019" bIns="2009" numCol="1" spcCol="0" rtlCol="0" fromWordArt="0" anchor="ctr" anchorCtr="0" forceAA="0" compatLnSpc="1">
            <a:prstTxWarp prst="textNoShape">
              <a:avLst/>
            </a:prstTxWarp>
            <a:noAutofit/>
          </a:bodyPr>
          <a:lstStyle/>
          <a:p>
            <a:pPr algn="ctr"/>
            <a:endParaRPr lang="da-DK" sz="303"/>
          </a:p>
        </p:txBody>
      </p:sp>
      <p:sp>
        <p:nvSpPr>
          <p:cNvPr id="29" name="Pladsholder til tekst 5"/>
          <p:cNvSpPr>
            <a:spLocks noGrp="1"/>
          </p:cNvSpPr>
          <p:nvPr>
            <p:ph type="body" sz="quarter" idx="35" hasCustomPrompt="1"/>
          </p:nvPr>
        </p:nvSpPr>
        <p:spPr>
          <a:xfrm>
            <a:off x="736110" y="11559598"/>
            <a:ext cx="9241458" cy="1521920"/>
          </a:xfrm>
          <a:prstGeom prst="rect">
            <a:avLst/>
          </a:prstGeom>
        </p:spPr>
        <p:txBody>
          <a:bodyPr lIns="0" rIns="0">
            <a:noAutofit/>
          </a:bodyPr>
          <a:lstStyle>
            <a:lvl1pPr marL="0" indent="0">
              <a:lnSpc>
                <a:spcPct val="95000"/>
              </a:lnSpc>
              <a:buNone/>
              <a:defRPr sz="1766">
                <a:solidFill>
                  <a:schemeClr val="bg1"/>
                </a:solidFill>
              </a:defRPr>
            </a:lvl1pPr>
            <a:lvl2pPr marL="186676" indent="-166494">
              <a:lnSpc>
                <a:spcPct val="95000"/>
              </a:lnSpc>
              <a:defRPr sz="1766">
                <a:solidFill>
                  <a:schemeClr val="bg1"/>
                </a:solidFill>
              </a:defRPr>
            </a:lvl2pPr>
            <a:lvl3pPr marL="94179" indent="-53817">
              <a:defRPr sz="1766">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739166" y="9917383"/>
            <a:ext cx="9242505" cy="1376953"/>
          </a:xfrm>
          <a:prstGeom prst="rect">
            <a:avLst/>
          </a:prstGeom>
        </p:spPr>
        <p:txBody>
          <a:bodyPr lIns="0" rIns="0">
            <a:noAutofit/>
          </a:bodyPr>
          <a:lstStyle>
            <a:lvl1pPr marL="0" indent="0">
              <a:buNone/>
              <a:defRPr sz="3178" baseline="0">
                <a:solidFill>
                  <a:schemeClr val="bg1"/>
                </a:solidFill>
              </a:defRPr>
            </a:lvl1pPr>
            <a:lvl2pPr marL="63907" indent="-43726">
              <a:defRPr sz="3178">
                <a:solidFill>
                  <a:schemeClr val="bg1"/>
                </a:solidFill>
              </a:defRPr>
            </a:lvl2pPr>
            <a:lvl3pPr marL="94179" indent="-53817">
              <a:defRPr sz="3178">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0" y="0"/>
            <a:ext cx="10691813" cy="9438367"/>
          </a:xfrm>
          <a:prstGeom prst="rect">
            <a:avLst/>
          </a:prstGeom>
        </p:spPr>
        <p:txBody>
          <a:bodyPr anchor="ctr"/>
          <a:lstStyle>
            <a:lvl1pPr marL="0" indent="0" algn="ctr">
              <a:buNone/>
              <a:defRPr sz="3390" baseline="0"/>
            </a:lvl1pPr>
          </a:lstStyle>
          <a:p>
            <a:r>
              <a:rPr lang="da-DK" dirty="0" smtClean="0"/>
              <a:t>Klik og indsæt billede:</a:t>
            </a:r>
          </a:p>
          <a:p>
            <a:endParaRPr lang="da-DK" dirty="0" smtClean="0"/>
          </a:p>
          <a:p>
            <a:endParaRPr lang="da-DK" dirty="0" smtClean="0"/>
          </a:p>
          <a:p>
            <a:endParaRPr lang="da-DK" dirty="0"/>
          </a:p>
        </p:txBody>
      </p:sp>
      <p:sp>
        <p:nvSpPr>
          <p:cNvPr id="8" name="Pladsholder til tekst 8"/>
          <p:cNvSpPr>
            <a:spLocks noGrp="1"/>
          </p:cNvSpPr>
          <p:nvPr>
            <p:ph type="body" sz="quarter" idx="38" hasCustomPrompt="1"/>
          </p:nvPr>
        </p:nvSpPr>
        <p:spPr>
          <a:xfrm>
            <a:off x="-7543" y="7000260"/>
            <a:ext cx="10699356" cy="2182852"/>
          </a:xfrm>
          <a:prstGeom prst="rect">
            <a:avLst/>
          </a:prstGeom>
          <a:solidFill>
            <a:schemeClr val="accent2">
              <a:alpha val="70000"/>
            </a:schemeClr>
          </a:solidFill>
        </p:spPr>
        <p:txBody>
          <a:bodyPr lIns="720000" tIns="720000" rIns="720000" bIns="720000" anchor="ctr">
            <a:spAutoFit/>
          </a:bodyPr>
          <a:lstStyle>
            <a:lvl1pPr marL="0" indent="0">
              <a:buNone/>
              <a:defRPr sz="5262" baseline="0">
                <a:solidFill>
                  <a:schemeClr val="bg1"/>
                </a:solidFill>
              </a:defRPr>
            </a:lvl1pPr>
          </a:lstStyle>
          <a:p>
            <a:pPr lvl="0"/>
            <a:r>
              <a:rPr lang="da-DK" dirty="0" smtClean="0"/>
              <a:t>Skriv overskrift</a:t>
            </a:r>
            <a:endParaRPr lang="da-DK" dirty="0"/>
          </a:p>
        </p:txBody>
      </p:sp>
      <p:sp>
        <p:nvSpPr>
          <p:cNvPr id="7" name="Pladsholder til indhold 7"/>
          <p:cNvSpPr>
            <a:spLocks noGrp="1"/>
          </p:cNvSpPr>
          <p:nvPr>
            <p:ph sz="quarter" idx="39" hasCustomPrompt="1"/>
          </p:nvPr>
        </p:nvSpPr>
        <p:spPr>
          <a:xfrm>
            <a:off x="-459" y="13446537"/>
            <a:ext cx="10706516" cy="421660"/>
          </a:xfrm>
          <a:prstGeom prst="rect">
            <a:avLst/>
          </a:prstGeom>
          <a:solidFill>
            <a:srgbClr val="AD5016"/>
          </a:solidFill>
        </p:spPr>
        <p:txBody>
          <a:bodyPr lIns="720000" anchor="ctr"/>
          <a:lstStyle>
            <a:lvl1pPr marL="0" indent="0">
              <a:buNone/>
              <a:defRPr sz="1130" baseline="0">
                <a:solidFill>
                  <a:schemeClr val="bg1"/>
                </a:solidFill>
              </a:defRPr>
            </a:lvl1pPr>
            <a:lvl2pPr>
              <a:defRPr sz="353"/>
            </a:lvl2pPr>
            <a:lvl3pPr>
              <a:defRPr sz="353"/>
            </a:lvl3pPr>
            <a:lvl4pPr>
              <a:defRPr sz="353"/>
            </a:lvl4pPr>
            <a:lvl5pPr>
              <a:defRPr sz="353"/>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4209661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11" userDrawn="1">
          <p15:clr>
            <a:srgbClr val="FBAE40"/>
          </p15:clr>
        </p15:guide>
        <p15:guide id="2" pos="46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ktangel 4"/>
          <p:cNvSpPr/>
          <p:nvPr userDrawn="1"/>
        </p:nvSpPr>
        <p:spPr>
          <a:xfrm>
            <a:off x="1" y="13734661"/>
            <a:ext cx="10691813" cy="1384689"/>
          </a:xfrm>
          <a:prstGeom prst="rect">
            <a:avLst/>
          </a:prstGeom>
          <a:solidFill>
            <a:schemeClr val="accent2"/>
          </a:solidFill>
          <a:ln>
            <a:solidFill>
              <a:srgbClr val="EE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447"/>
          </a:p>
        </p:txBody>
      </p:sp>
      <p:sp>
        <p:nvSpPr>
          <p:cNvPr id="2" name="Pladsholder til titel 1"/>
          <p:cNvSpPr>
            <a:spLocks noGrp="1"/>
          </p:cNvSpPr>
          <p:nvPr>
            <p:ph type="title"/>
          </p:nvPr>
        </p:nvSpPr>
        <p:spPr>
          <a:xfrm>
            <a:off x="735063" y="804967"/>
            <a:ext cx="9221689" cy="2922375"/>
          </a:xfrm>
          <a:prstGeom prst="rect">
            <a:avLst/>
          </a:prstGeom>
        </p:spPr>
        <p:txBody>
          <a:bodyPr vert="horz" lIns="91440" tIns="45720" rIns="91440" bIns="45720" rtlCol="0" anchor="ctr">
            <a:normAutofit/>
          </a:bodyPr>
          <a:lstStyle/>
          <a:p>
            <a:r>
              <a:rPr lang="da-DK" smtClean="0"/>
              <a:t>Klik for at redigere i master</a:t>
            </a:r>
            <a:endParaRPr lang="da-DK"/>
          </a:p>
        </p:txBody>
      </p:sp>
      <p:pic>
        <p:nvPicPr>
          <p:cNvPr id="7" name="Billed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4861" y="14135008"/>
            <a:ext cx="1282233" cy="661764"/>
          </a:xfrm>
          <a:prstGeom prst="rect">
            <a:avLst/>
          </a:prstGeom>
        </p:spPr>
      </p:pic>
      <p:pic>
        <p:nvPicPr>
          <p:cNvPr id="8" name="Billed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26291" y="14166821"/>
            <a:ext cx="2639232" cy="629951"/>
          </a:xfrm>
          <a:prstGeom prst="rect">
            <a:avLst/>
          </a:prstGeom>
        </p:spPr>
      </p:pic>
      <p:pic>
        <p:nvPicPr>
          <p:cNvPr id="11" name="Billed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15632" y="14104298"/>
            <a:ext cx="1341120" cy="645414"/>
          </a:xfrm>
          <a:prstGeom prst="rect">
            <a:avLst/>
          </a:prstGeom>
        </p:spPr>
      </p:pic>
    </p:spTree>
    <p:extLst>
      <p:ext uri="{BB962C8B-B14F-4D97-AF65-F5344CB8AC3E}">
        <p14:creationId xmlns:p14="http://schemas.microsoft.com/office/powerpoint/2010/main" val="3167844026"/>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8" r:id="rId3"/>
    <p:sldLayoutId id="2147483679" r:id="rId4"/>
    <p:sldLayoutId id="2147483676" r:id="rId5"/>
  </p:sldLayoutIdLst>
  <p:timing>
    <p:tnLst>
      <p:par>
        <p:cTn id="1" dur="indefinite" restart="never" nodeType="tmRoot"/>
      </p:par>
    </p:tnLst>
  </p:timing>
  <p:txStyles>
    <p:titleStyle>
      <a:lvl1pPr algn="l" defTabSz="456478" rtl="0" eaLnBrk="1" latinLnBrk="0" hangingPunct="1">
        <a:lnSpc>
          <a:spcPct val="90000"/>
        </a:lnSpc>
        <a:spcBef>
          <a:spcPct val="0"/>
        </a:spcBef>
        <a:buNone/>
        <a:defRPr sz="2197" kern="1200">
          <a:solidFill>
            <a:schemeClr val="tx1"/>
          </a:solidFill>
          <a:latin typeface="+mj-lt"/>
          <a:ea typeface="+mj-ea"/>
          <a:cs typeface="+mj-cs"/>
        </a:defRPr>
      </a:lvl1pPr>
    </p:titleStyle>
    <p:bodyStyle>
      <a:lvl1pPr marL="114120" indent="-114120" algn="l" defTabSz="456478" rtl="0" eaLnBrk="1" latinLnBrk="0" hangingPunct="1">
        <a:lnSpc>
          <a:spcPct val="90000"/>
        </a:lnSpc>
        <a:spcBef>
          <a:spcPts val="499"/>
        </a:spcBef>
        <a:buFont typeface="Arial" panose="020B0604020202020204" pitchFamily="34" charset="0"/>
        <a:buChar char="•"/>
        <a:defRPr sz="1397" kern="1200">
          <a:solidFill>
            <a:schemeClr val="tx1"/>
          </a:solidFill>
          <a:latin typeface="+mn-lt"/>
          <a:ea typeface="+mn-ea"/>
          <a:cs typeface="+mn-cs"/>
        </a:defRPr>
      </a:lvl1pPr>
      <a:lvl2pPr marL="342357" indent="-114120" algn="l" defTabSz="456478" rtl="0" eaLnBrk="1" latinLnBrk="0" hangingPunct="1">
        <a:lnSpc>
          <a:spcPct val="90000"/>
        </a:lnSpc>
        <a:spcBef>
          <a:spcPts val="250"/>
        </a:spcBef>
        <a:buFont typeface="Arial" panose="020B0604020202020204" pitchFamily="34" charset="0"/>
        <a:buChar char="•"/>
        <a:defRPr sz="1199" kern="1200">
          <a:solidFill>
            <a:schemeClr val="tx1"/>
          </a:solidFill>
          <a:latin typeface="+mn-lt"/>
          <a:ea typeface="+mn-ea"/>
          <a:cs typeface="+mn-cs"/>
        </a:defRPr>
      </a:lvl2pPr>
      <a:lvl3pPr marL="570598" indent="-114120" algn="l" defTabSz="456478" rtl="0" eaLnBrk="1" latinLnBrk="0" hangingPunct="1">
        <a:lnSpc>
          <a:spcPct val="90000"/>
        </a:lnSpc>
        <a:spcBef>
          <a:spcPts val="250"/>
        </a:spcBef>
        <a:buFont typeface="Arial" panose="020B0604020202020204" pitchFamily="34" charset="0"/>
        <a:buChar char="•"/>
        <a:defRPr sz="999" kern="1200">
          <a:solidFill>
            <a:schemeClr val="tx1"/>
          </a:solidFill>
          <a:latin typeface="+mn-lt"/>
          <a:ea typeface="+mn-ea"/>
          <a:cs typeface="+mn-cs"/>
        </a:defRPr>
      </a:lvl3pPr>
      <a:lvl4pPr marL="798837"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4pPr>
      <a:lvl5pPr marL="1027076"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5pPr>
      <a:lvl6pPr marL="1255316"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6pPr>
      <a:lvl7pPr marL="1483554"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7pPr>
      <a:lvl8pPr marL="1711793"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8pPr>
      <a:lvl9pPr marL="1940032"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9pPr>
    </p:bodyStyle>
    <p:otherStyle>
      <a:defPPr>
        <a:defRPr lang="da-DK"/>
      </a:defPPr>
      <a:lvl1pPr marL="0" algn="l" defTabSz="456478" rtl="0" eaLnBrk="1" latinLnBrk="0" hangingPunct="1">
        <a:defRPr sz="899" kern="1200">
          <a:solidFill>
            <a:schemeClr val="tx1"/>
          </a:solidFill>
          <a:latin typeface="+mn-lt"/>
          <a:ea typeface="+mn-ea"/>
          <a:cs typeface="+mn-cs"/>
        </a:defRPr>
      </a:lvl1pPr>
      <a:lvl2pPr marL="228240" algn="l" defTabSz="456478" rtl="0" eaLnBrk="1" latinLnBrk="0" hangingPunct="1">
        <a:defRPr sz="899" kern="1200">
          <a:solidFill>
            <a:schemeClr val="tx1"/>
          </a:solidFill>
          <a:latin typeface="+mn-lt"/>
          <a:ea typeface="+mn-ea"/>
          <a:cs typeface="+mn-cs"/>
        </a:defRPr>
      </a:lvl2pPr>
      <a:lvl3pPr marL="456478" algn="l" defTabSz="456478" rtl="0" eaLnBrk="1" latinLnBrk="0" hangingPunct="1">
        <a:defRPr sz="899" kern="1200">
          <a:solidFill>
            <a:schemeClr val="tx1"/>
          </a:solidFill>
          <a:latin typeface="+mn-lt"/>
          <a:ea typeface="+mn-ea"/>
          <a:cs typeface="+mn-cs"/>
        </a:defRPr>
      </a:lvl3pPr>
      <a:lvl4pPr marL="684717" algn="l" defTabSz="456478" rtl="0" eaLnBrk="1" latinLnBrk="0" hangingPunct="1">
        <a:defRPr sz="899" kern="1200">
          <a:solidFill>
            <a:schemeClr val="tx1"/>
          </a:solidFill>
          <a:latin typeface="+mn-lt"/>
          <a:ea typeface="+mn-ea"/>
          <a:cs typeface="+mn-cs"/>
        </a:defRPr>
      </a:lvl4pPr>
      <a:lvl5pPr marL="912956" algn="l" defTabSz="456478" rtl="0" eaLnBrk="1" latinLnBrk="0" hangingPunct="1">
        <a:defRPr sz="899" kern="1200">
          <a:solidFill>
            <a:schemeClr val="tx1"/>
          </a:solidFill>
          <a:latin typeface="+mn-lt"/>
          <a:ea typeface="+mn-ea"/>
          <a:cs typeface="+mn-cs"/>
        </a:defRPr>
      </a:lvl5pPr>
      <a:lvl6pPr marL="1141196" algn="l" defTabSz="456478" rtl="0" eaLnBrk="1" latinLnBrk="0" hangingPunct="1">
        <a:defRPr sz="899" kern="1200">
          <a:solidFill>
            <a:schemeClr val="tx1"/>
          </a:solidFill>
          <a:latin typeface="+mn-lt"/>
          <a:ea typeface="+mn-ea"/>
          <a:cs typeface="+mn-cs"/>
        </a:defRPr>
      </a:lvl6pPr>
      <a:lvl7pPr marL="1369434" algn="l" defTabSz="456478" rtl="0" eaLnBrk="1" latinLnBrk="0" hangingPunct="1">
        <a:defRPr sz="899" kern="1200">
          <a:solidFill>
            <a:schemeClr val="tx1"/>
          </a:solidFill>
          <a:latin typeface="+mn-lt"/>
          <a:ea typeface="+mn-ea"/>
          <a:cs typeface="+mn-cs"/>
        </a:defRPr>
      </a:lvl7pPr>
      <a:lvl8pPr marL="1597673" algn="l" defTabSz="456478" rtl="0" eaLnBrk="1" latinLnBrk="0" hangingPunct="1">
        <a:defRPr sz="899" kern="1200">
          <a:solidFill>
            <a:schemeClr val="tx1"/>
          </a:solidFill>
          <a:latin typeface="+mn-lt"/>
          <a:ea typeface="+mn-ea"/>
          <a:cs typeface="+mn-cs"/>
        </a:defRPr>
      </a:lvl8pPr>
      <a:lvl9pPr marL="1825913" algn="l" defTabSz="456478" rtl="0" eaLnBrk="1" latinLnBrk="0" hangingPunct="1">
        <a:defRPr sz="8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11" userDrawn="1">
          <p15:clr>
            <a:srgbClr val="F26B43"/>
          </p15:clr>
        </p15:guide>
        <p15:guide id="2" pos="464" userDrawn="1">
          <p15:clr>
            <a:srgbClr val="F26B43"/>
          </p15:clr>
        </p15:guide>
        <p15:guide id="3" pos="628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Vejledning til A3 plakat-skabelon</a:t>
            </a:r>
            <a:endParaRPr lang="da-DK" dirty="0"/>
          </a:p>
        </p:txBody>
      </p:sp>
      <p:sp>
        <p:nvSpPr>
          <p:cNvPr id="4" name="Tekstfelt 3"/>
          <p:cNvSpPr txBox="1"/>
          <p:nvPr/>
        </p:nvSpPr>
        <p:spPr>
          <a:xfrm>
            <a:off x="736815" y="2160448"/>
            <a:ext cx="9387072" cy="2970044"/>
          </a:xfrm>
          <a:prstGeom prst="rect">
            <a:avLst/>
          </a:prstGeom>
          <a:noFill/>
        </p:spPr>
        <p:txBody>
          <a:bodyPr wrap="square" rtlCol="0">
            <a:spAutoFit/>
          </a:bodyPr>
          <a:lstStyle/>
          <a:p>
            <a:r>
              <a:rPr lang="da-DK" sz="1700" dirty="0"/>
              <a:t>På de næste sider finder du bud på forskellige layout-muligheder, som du kan tage udgangspunkt i til din plakat. </a:t>
            </a:r>
          </a:p>
          <a:p>
            <a:endParaRPr lang="da-DK" sz="1700" dirty="0"/>
          </a:p>
          <a:p>
            <a:r>
              <a:rPr lang="da-DK" sz="1700" dirty="0"/>
              <a:t>I det enkelte layout kan du selv indsætte den tekst og de billeder mm. du ønsker ved at klikke på de enkelte felter. Nogle af felterne kan du flytte rundt med, mens andre er låst. Når du er færdig med at udfylde de sider, du skal bruge, sletter du denne her slide og de andre slides, du ikke skal bruge (</a:t>
            </a:r>
            <a:r>
              <a:rPr lang="da-DK" sz="1700" dirty="0" err="1"/>
              <a:t>højreklik</a:t>
            </a:r>
            <a:r>
              <a:rPr lang="da-DK" sz="1700" dirty="0"/>
              <a:t> siden i oversigten til venstre og vælg ”Slet slide</a:t>
            </a:r>
            <a:r>
              <a:rPr lang="da-DK" sz="1700" dirty="0" smtClean="0"/>
              <a:t>”).</a:t>
            </a:r>
          </a:p>
          <a:p>
            <a:endParaRPr lang="da-DK" sz="1700" dirty="0"/>
          </a:p>
          <a:p>
            <a:r>
              <a:rPr lang="da-DK" sz="1700" b="1" dirty="0"/>
              <a:t>Eksempler på udfyldte layouts:</a:t>
            </a:r>
          </a:p>
          <a:p>
            <a:endParaRPr lang="da-DK" sz="1700" dirty="0"/>
          </a:p>
          <a:p>
            <a:endParaRPr lang="da-DK" sz="1700" dirty="0"/>
          </a:p>
        </p:txBody>
      </p:sp>
      <p:sp>
        <p:nvSpPr>
          <p:cNvPr id="12" name="Rektangel 11"/>
          <p:cNvSpPr/>
          <p:nvPr/>
        </p:nvSpPr>
        <p:spPr>
          <a:xfrm>
            <a:off x="729077" y="8715525"/>
            <a:ext cx="9220278" cy="3724096"/>
          </a:xfrm>
          <a:prstGeom prst="rect">
            <a:avLst/>
          </a:prstGeom>
        </p:spPr>
        <p:txBody>
          <a:bodyPr wrap="square">
            <a:spAutoFit/>
          </a:bodyPr>
          <a:lstStyle/>
          <a:p>
            <a:pPr>
              <a:lnSpc>
                <a:spcPct val="100000"/>
              </a:lnSpc>
              <a:spcAft>
                <a:spcPts val="600"/>
              </a:spcAft>
            </a:pPr>
            <a:r>
              <a:rPr lang="da-DK" sz="1700" b="1" dirty="0" smtClean="0"/>
              <a:t>Passer </a:t>
            </a:r>
            <a:r>
              <a:rPr lang="da-DK" sz="1700" b="1" dirty="0"/>
              <a:t>billedet ikke helt i rammen?</a:t>
            </a:r>
            <a:br>
              <a:rPr lang="da-DK" sz="1700" b="1" dirty="0"/>
            </a:br>
            <a:r>
              <a:rPr lang="da-DK" sz="1700" dirty="0"/>
              <a:t>Når du indsætter billeder i </a:t>
            </a:r>
            <a:r>
              <a:rPr lang="da-DK" sz="1700" dirty="0" err="1"/>
              <a:t>billed</a:t>
            </a:r>
            <a:r>
              <a:rPr lang="da-DK" sz="1700" dirty="0"/>
              <a:t>-rammerne, vil PowerPoint selv sætte billedet ind centreret i rammen. Vil du have billedet placeret anderledes i rammen:</a:t>
            </a:r>
          </a:p>
          <a:p>
            <a:pPr>
              <a:lnSpc>
                <a:spcPct val="100000"/>
              </a:lnSpc>
              <a:spcAft>
                <a:spcPts val="600"/>
              </a:spcAft>
            </a:pPr>
            <a:r>
              <a:rPr lang="da-DK" sz="1700" dirty="0"/>
              <a:t>Klik på billedet. Klik på fanen "Billedværktøjer" og herunder "Formatér", som kommer frem i topmenuen. Klik på "Beskær" ude i højre side af topmenuen. Nu kan du holde musen nede på billedet og flytte det rundt i rammen/beskæringen</a:t>
            </a:r>
            <a:r>
              <a:rPr lang="da-DK" sz="1700" dirty="0" smtClean="0"/>
              <a:t>.</a:t>
            </a:r>
          </a:p>
          <a:p>
            <a:pPr>
              <a:lnSpc>
                <a:spcPct val="100000"/>
              </a:lnSpc>
              <a:spcAft>
                <a:spcPts val="600"/>
              </a:spcAft>
            </a:pPr>
            <a:endParaRPr lang="da-DK" sz="1700" dirty="0"/>
          </a:p>
          <a:p>
            <a:pPr>
              <a:lnSpc>
                <a:spcPct val="100000"/>
              </a:lnSpc>
            </a:pPr>
            <a:r>
              <a:rPr lang="da-DK" sz="1700" b="1" dirty="0"/>
              <a:t>Når du er færdig: Gem som pdf</a:t>
            </a:r>
          </a:p>
          <a:p>
            <a:pPr marL="171450" indent="-171450">
              <a:lnSpc>
                <a:spcPct val="100000"/>
              </a:lnSpc>
              <a:spcBef>
                <a:spcPts val="0"/>
              </a:spcBef>
              <a:buFont typeface="Arial" panose="020B0604020202020204" pitchFamily="34" charset="0"/>
              <a:buChar char="•"/>
            </a:pPr>
            <a:r>
              <a:rPr lang="da-DK" sz="1700" dirty="0"/>
              <a:t>Gå op i ‘Filer’ og vælg ‘Gem som’. </a:t>
            </a:r>
          </a:p>
          <a:p>
            <a:pPr marL="171450" indent="-171450">
              <a:lnSpc>
                <a:spcPct val="100000"/>
              </a:lnSpc>
              <a:spcBef>
                <a:spcPts val="0"/>
              </a:spcBef>
              <a:buFont typeface="Arial" panose="020B0604020202020204" pitchFamily="34" charset="0"/>
              <a:buChar char="•"/>
            </a:pPr>
            <a:r>
              <a:rPr lang="da-DK" sz="1700" dirty="0"/>
              <a:t>Vælg nu den mappe, pdf'en skal gemmes i.</a:t>
            </a:r>
          </a:p>
          <a:p>
            <a:pPr marL="171450" indent="-171450">
              <a:lnSpc>
                <a:spcPct val="100000"/>
              </a:lnSpc>
              <a:spcBef>
                <a:spcPts val="0"/>
              </a:spcBef>
              <a:buFont typeface="Arial" panose="020B0604020202020204" pitchFamily="34" charset="0"/>
              <a:buChar char="•"/>
            </a:pPr>
            <a:r>
              <a:rPr lang="da-DK" sz="1700" dirty="0"/>
              <a:t>I det nye vindue vælger du under ‘Filtype’: ‘PDF (*.pdf)’. Du kan evt. også ændre filnavnet. </a:t>
            </a:r>
          </a:p>
          <a:p>
            <a:pPr marL="171450" indent="-171450">
              <a:lnSpc>
                <a:spcPct val="100000"/>
              </a:lnSpc>
              <a:spcBef>
                <a:spcPts val="0"/>
              </a:spcBef>
              <a:buFont typeface="Arial" panose="020B0604020202020204" pitchFamily="34" charset="0"/>
              <a:buChar char="•"/>
            </a:pPr>
            <a:r>
              <a:rPr lang="da-DK" sz="1700" dirty="0"/>
              <a:t>Tryk på ‘Gem</a:t>
            </a:r>
            <a:r>
              <a:rPr lang="da-DK" sz="1700" b="1" dirty="0"/>
              <a:t>’</a:t>
            </a:r>
          </a:p>
          <a:p>
            <a:pPr>
              <a:lnSpc>
                <a:spcPct val="100000"/>
              </a:lnSpc>
              <a:spcBef>
                <a:spcPts val="0"/>
              </a:spcBef>
            </a:pPr>
            <a:endParaRPr lang="da-DK" sz="1700" b="1" dirty="0"/>
          </a:p>
        </p:txBody>
      </p:sp>
      <p:sp>
        <p:nvSpPr>
          <p:cNvPr id="3" name="Tekstfelt 2"/>
          <p:cNvSpPr txBox="1"/>
          <p:nvPr/>
        </p:nvSpPr>
        <p:spPr>
          <a:xfrm>
            <a:off x="736815" y="7938838"/>
            <a:ext cx="2134902" cy="369332"/>
          </a:xfrm>
          <a:prstGeom prst="rect">
            <a:avLst/>
          </a:prstGeom>
          <a:noFill/>
        </p:spPr>
        <p:txBody>
          <a:bodyPr wrap="square" rtlCol="0">
            <a:spAutoFit/>
          </a:bodyPr>
          <a:lstStyle/>
          <a:p>
            <a:r>
              <a:rPr lang="da-DK" sz="1800" i="1" dirty="0" smtClean="0"/>
              <a:t>Slide 2</a:t>
            </a:r>
            <a:endParaRPr lang="da-DK" sz="1800" i="1" dirty="0"/>
          </a:p>
        </p:txBody>
      </p:sp>
      <p:sp>
        <p:nvSpPr>
          <p:cNvPr id="13" name="Tekstfelt 12"/>
          <p:cNvSpPr txBox="1"/>
          <p:nvPr/>
        </p:nvSpPr>
        <p:spPr>
          <a:xfrm>
            <a:off x="3087155" y="7938838"/>
            <a:ext cx="2134902" cy="369332"/>
          </a:xfrm>
          <a:prstGeom prst="rect">
            <a:avLst/>
          </a:prstGeom>
          <a:noFill/>
        </p:spPr>
        <p:txBody>
          <a:bodyPr wrap="square" rtlCol="0">
            <a:spAutoFit/>
          </a:bodyPr>
          <a:lstStyle/>
          <a:p>
            <a:r>
              <a:rPr lang="da-DK" sz="1800" i="1" dirty="0" smtClean="0"/>
              <a:t>Slide 3</a:t>
            </a:r>
            <a:endParaRPr lang="da-DK" sz="1800" i="1" dirty="0"/>
          </a:p>
        </p:txBody>
      </p:sp>
      <p:sp>
        <p:nvSpPr>
          <p:cNvPr id="14" name="Tekstfelt 13"/>
          <p:cNvSpPr txBox="1"/>
          <p:nvPr/>
        </p:nvSpPr>
        <p:spPr>
          <a:xfrm>
            <a:off x="5403057" y="7939143"/>
            <a:ext cx="2134902" cy="369332"/>
          </a:xfrm>
          <a:prstGeom prst="rect">
            <a:avLst/>
          </a:prstGeom>
          <a:noFill/>
        </p:spPr>
        <p:txBody>
          <a:bodyPr wrap="square" rtlCol="0">
            <a:spAutoFit/>
          </a:bodyPr>
          <a:lstStyle/>
          <a:p>
            <a:r>
              <a:rPr lang="da-DK" sz="1800" i="1" dirty="0" smtClean="0"/>
              <a:t>Slide 4</a:t>
            </a:r>
            <a:endParaRPr lang="da-DK" sz="1800" i="1" dirty="0"/>
          </a:p>
        </p:txBody>
      </p:sp>
      <p:sp>
        <p:nvSpPr>
          <p:cNvPr id="15" name="Tekstfelt 14"/>
          <p:cNvSpPr txBox="1"/>
          <p:nvPr/>
        </p:nvSpPr>
        <p:spPr>
          <a:xfrm>
            <a:off x="7718984" y="7938838"/>
            <a:ext cx="2134902" cy="369332"/>
          </a:xfrm>
          <a:prstGeom prst="rect">
            <a:avLst/>
          </a:prstGeom>
          <a:noFill/>
        </p:spPr>
        <p:txBody>
          <a:bodyPr wrap="square" rtlCol="0">
            <a:spAutoFit/>
          </a:bodyPr>
          <a:lstStyle/>
          <a:p>
            <a:r>
              <a:rPr lang="da-DK" sz="1800" i="1" dirty="0" smtClean="0"/>
              <a:t>Slide 5</a:t>
            </a:r>
            <a:endParaRPr lang="da-DK" sz="1800" i="1" dirty="0"/>
          </a:p>
        </p:txBody>
      </p:sp>
      <p:pic>
        <p:nvPicPr>
          <p:cNvPr id="5" name="Billede 4"/>
          <p:cNvPicPr>
            <a:picLocks noChangeAspect="1"/>
          </p:cNvPicPr>
          <p:nvPr/>
        </p:nvPicPr>
        <p:blipFill rotWithShape="1">
          <a:blip r:embed="rId2"/>
          <a:srcRect l="1096" t="982" r="1360" b="1505"/>
          <a:stretch/>
        </p:blipFill>
        <p:spPr>
          <a:xfrm>
            <a:off x="828675" y="4657726"/>
            <a:ext cx="2161592" cy="3048000"/>
          </a:xfrm>
          <a:prstGeom prst="rect">
            <a:avLst/>
          </a:prstGeom>
        </p:spPr>
      </p:pic>
      <p:pic>
        <p:nvPicPr>
          <p:cNvPr id="6" name="Billede 5"/>
          <p:cNvPicPr>
            <a:picLocks noChangeAspect="1"/>
          </p:cNvPicPr>
          <p:nvPr/>
        </p:nvPicPr>
        <p:blipFill rotWithShape="1">
          <a:blip r:embed="rId3"/>
          <a:srcRect l="625" r="1488" b="861"/>
          <a:stretch/>
        </p:blipFill>
        <p:spPr>
          <a:xfrm>
            <a:off x="3171826" y="4671084"/>
            <a:ext cx="2154755" cy="3035242"/>
          </a:xfrm>
          <a:prstGeom prst="rect">
            <a:avLst/>
          </a:prstGeom>
        </p:spPr>
      </p:pic>
      <p:pic>
        <p:nvPicPr>
          <p:cNvPr id="8" name="Billede 7"/>
          <p:cNvPicPr>
            <a:picLocks noChangeAspect="1"/>
          </p:cNvPicPr>
          <p:nvPr/>
        </p:nvPicPr>
        <p:blipFill rotWithShape="1">
          <a:blip r:embed="rId4"/>
          <a:srcRect l="443" r="1325" b="794"/>
          <a:stretch/>
        </p:blipFill>
        <p:spPr>
          <a:xfrm>
            <a:off x="5508903" y="4671083"/>
            <a:ext cx="2131699" cy="3035243"/>
          </a:xfrm>
          <a:prstGeom prst="rect">
            <a:avLst/>
          </a:prstGeom>
        </p:spPr>
      </p:pic>
      <p:pic>
        <p:nvPicPr>
          <p:cNvPr id="16" name="Billede 15"/>
          <p:cNvPicPr>
            <a:picLocks noChangeAspect="1"/>
          </p:cNvPicPr>
          <p:nvPr/>
        </p:nvPicPr>
        <p:blipFill rotWithShape="1">
          <a:blip r:embed="rId5"/>
          <a:srcRect l="1320" t="-1" r="1497" b="754"/>
          <a:stretch/>
        </p:blipFill>
        <p:spPr>
          <a:xfrm>
            <a:off x="7819613" y="4671083"/>
            <a:ext cx="2129742" cy="3048000"/>
          </a:xfrm>
          <a:prstGeom prst="rect">
            <a:avLst/>
          </a:prstGeom>
        </p:spPr>
      </p:pic>
    </p:spTree>
    <p:extLst>
      <p:ext uri="{BB962C8B-B14F-4D97-AF65-F5344CB8AC3E}">
        <p14:creationId xmlns:p14="http://schemas.microsoft.com/office/powerpoint/2010/main" val="283719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Hovedbudskabet i overskriften</a:t>
            </a:r>
            <a:endParaRPr lang="da-DK" dirty="0"/>
          </a:p>
        </p:txBody>
      </p:sp>
      <p:sp>
        <p:nvSpPr>
          <p:cNvPr id="3" name="Pladsholder til tekst 2"/>
          <p:cNvSpPr>
            <a:spLocks noGrp="1"/>
          </p:cNvSpPr>
          <p:nvPr>
            <p:ph type="body" sz="quarter" idx="35"/>
          </p:nvPr>
        </p:nvSpPr>
        <p:spPr/>
        <p:txBody>
          <a:body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adipiscing</a:t>
            </a:r>
            <a:r>
              <a:rPr lang="da-DK" dirty="0"/>
              <a:t> </a:t>
            </a:r>
            <a:r>
              <a:rPr lang="da-DK" dirty="0" err="1"/>
              <a:t>elit</a:t>
            </a:r>
            <a:r>
              <a:rPr lang="da-DK" dirty="0"/>
              <a:t>, </a:t>
            </a:r>
            <a:r>
              <a:rPr lang="da-DK" dirty="0" err="1"/>
              <a:t>sed</a:t>
            </a:r>
            <a:r>
              <a:rPr lang="da-DK" dirty="0"/>
              <a:t> do </a:t>
            </a:r>
            <a:r>
              <a:rPr lang="da-DK" dirty="0" err="1"/>
              <a:t>eiusmod</a:t>
            </a:r>
            <a:r>
              <a:rPr lang="da-DK" dirty="0"/>
              <a:t> </a:t>
            </a:r>
            <a:r>
              <a:rPr lang="da-DK" dirty="0" err="1"/>
              <a:t>tempor</a:t>
            </a:r>
            <a:r>
              <a:rPr lang="da-DK" dirty="0"/>
              <a:t> </a:t>
            </a:r>
            <a:r>
              <a:rPr lang="da-DK" dirty="0" err="1"/>
              <a:t>incididunt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a:t>
            </a:r>
            <a:r>
              <a:rPr lang="da-DK" dirty="0"/>
              <a:t> </a:t>
            </a:r>
            <a:r>
              <a:rPr lang="da-DK" dirty="0" err="1"/>
              <a:t>aliqua</a:t>
            </a:r>
            <a:r>
              <a:rPr lang="da-DK" dirty="0"/>
              <a:t>. </a:t>
            </a:r>
            <a:endParaRPr lang="da-DK" dirty="0" smtClean="0"/>
          </a:p>
          <a:p>
            <a:r>
              <a:rPr lang="da-DK" dirty="0" err="1" smtClean="0"/>
              <a:t>Ut</a:t>
            </a:r>
            <a:r>
              <a:rPr lang="da-DK" dirty="0" smtClean="0"/>
              <a:t> </a:t>
            </a:r>
            <a:r>
              <a:rPr lang="da-DK" dirty="0" err="1"/>
              <a:t>enim</a:t>
            </a:r>
            <a:r>
              <a:rPr lang="da-DK" dirty="0"/>
              <a:t> ad </a:t>
            </a:r>
            <a:r>
              <a:rPr lang="da-DK" dirty="0" err="1"/>
              <a:t>minim</a:t>
            </a:r>
            <a:r>
              <a:rPr lang="da-DK" dirty="0"/>
              <a:t> </a:t>
            </a:r>
            <a:r>
              <a:rPr lang="da-DK" dirty="0" err="1"/>
              <a:t>veniam</a:t>
            </a:r>
            <a:r>
              <a:rPr lang="da-DK" dirty="0"/>
              <a:t>, </a:t>
            </a:r>
            <a:r>
              <a:rPr lang="da-DK" dirty="0" err="1"/>
              <a:t>quis</a:t>
            </a:r>
            <a:r>
              <a:rPr lang="da-DK" dirty="0"/>
              <a:t> </a:t>
            </a:r>
            <a:r>
              <a:rPr lang="da-DK" dirty="0" err="1"/>
              <a:t>nostrud</a:t>
            </a:r>
            <a:r>
              <a:rPr lang="da-DK" dirty="0"/>
              <a:t> </a:t>
            </a:r>
            <a:r>
              <a:rPr lang="da-DK" dirty="0" err="1"/>
              <a:t>exercitation</a:t>
            </a:r>
            <a:r>
              <a:rPr lang="da-DK" dirty="0"/>
              <a:t> </a:t>
            </a:r>
            <a:r>
              <a:rPr lang="da-DK" dirty="0" err="1"/>
              <a:t>ullamco</a:t>
            </a:r>
            <a:r>
              <a:rPr lang="da-DK" dirty="0"/>
              <a:t> </a:t>
            </a:r>
            <a:r>
              <a:rPr lang="da-DK" dirty="0" err="1"/>
              <a:t>laboris</a:t>
            </a:r>
            <a:r>
              <a:rPr lang="da-DK" dirty="0"/>
              <a:t> </a:t>
            </a:r>
            <a:r>
              <a:rPr lang="da-DK" dirty="0" err="1"/>
              <a:t>nisi</a:t>
            </a:r>
            <a:r>
              <a:rPr lang="da-DK" dirty="0"/>
              <a:t> </a:t>
            </a:r>
            <a:r>
              <a:rPr lang="da-DK" dirty="0" err="1"/>
              <a:t>ut</a:t>
            </a:r>
            <a:r>
              <a:rPr lang="da-DK" dirty="0"/>
              <a:t> </a:t>
            </a:r>
            <a:r>
              <a:rPr lang="da-DK" dirty="0" err="1"/>
              <a:t>aliquip</a:t>
            </a:r>
            <a:r>
              <a:rPr lang="da-DK" dirty="0"/>
              <a:t> ex ea </a:t>
            </a:r>
            <a:r>
              <a:rPr lang="da-DK" dirty="0" err="1"/>
              <a:t>commodo</a:t>
            </a:r>
            <a:r>
              <a:rPr lang="da-DK" dirty="0"/>
              <a:t> </a:t>
            </a:r>
            <a:r>
              <a:rPr lang="da-DK" dirty="0" err="1"/>
              <a:t>consequat</a:t>
            </a:r>
            <a:r>
              <a:rPr lang="da-DK" dirty="0"/>
              <a:t>. </a:t>
            </a:r>
            <a:endParaRPr lang="da-DK" dirty="0" smtClean="0"/>
          </a:p>
          <a:p>
            <a:r>
              <a:rPr lang="da-DK" dirty="0" err="1" smtClean="0"/>
              <a:t>Duis</a:t>
            </a:r>
            <a:r>
              <a:rPr lang="da-DK" dirty="0" smtClean="0"/>
              <a:t> </a:t>
            </a:r>
            <a:r>
              <a:rPr lang="da-DK" dirty="0" err="1"/>
              <a:t>aute</a:t>
            </a:r>
            <a:r>
              <a:rPr lang="da-DK" dirty="0"/>
              <a:t> </a:t>
            </a:r>
            <a:r>
              <a:rPr lang="da-DK" dirty="0" err="1"/>
              <a:t>irure</a:t>
            </a:r>
            <a:r>
              <a:rPr lang="da-DK" dirty="0"/>
              <a:t> </a:t>
            </a:r>
            <a:r>
              <a:rPr lang="da-DK" dirty="0" err="1"/>
              <a:t>dolor</a:t>
            </a:r>
            <a:r>
              <a:rPr lang="da-DK" dirty="0"/>
              <a:t> in </a:t>
            </a:r>
            <a:r>
              <a:rPr lang="da-DK" dirty="0" err="1"/>
              <a:t>reprehenderit</a:t>
            </a:r>
            <a:r>
              <a:rPr lang="da-DK" dirty="0"/>
              <a:t> in </a:t>
            </a:r>
            <a:r>
              <a:rPr lang="da-DK" dirty="0" err="1"/>
              <a:t>voluptate</a:t>
            </a:r>
            <a:r>
              <a:rPr lang="da-DK" dirty="0"/>
              <a:t> </a:t>
            </a:r>
            <a:r>
              <a:rPr lang="da-DK" dirty="0" err="1"/>
              <a:t>velit</a:t>
            </a:r>
            <a:r>
              <a:rPr lang="da-DK" dirty="0"/>
              <a:t> esse </a:t>
            </a:r>
            <a:r>
              <a:rPr lang="da-DK" dirty="0" err="1"/>
              <a:t>cillum</a:t>
            </a:r>
            <a:r>
              <a:rPr lang="da-DK" dirty="0"/>
              <a:t> </a:t>
            </a:r>
            <a:r>
              <a:rPr lang="da-DK" dirty="0" err="1"/>
              <a:t>dolore</a:t>
            </a:r>
            <a:r>
              <a:rPr lang="da-DK" dirty="0"/>
              <a:t> </a:t>
            </a:r>
            <a:r>
              <a:rPr lang="da-DK" dirty="0" err="1"/>
              <a:t>eu</a:t>
            </a:r>
            <a:r>
              <a:rPr lang="da-DK" dirty="0"/>
              <a:t> </a:t>
            </a:r>
            <a:r>
              <a:rPr lang="da-DK" dirty="0" err="1"/>
              <a:t>fugiat</a:t>
            </a:r>
            <a:r>
              <a:rPr lang="da-DK" dirty="0"/>
              <a:t> </a:t>
            </a:r>
            <a:r>
              <a:rPr lang="da-DK" dirty="0" err="1"/>
              <a:t>nulla</a:t>
            </a:r>
            <a:r>
              <a:rPr lang="da-DK" dirty="0"/>
              <a:t> </a:t>
            </a:r>
            <a:r>
              <a:rPr lang="da-DK" dirty="0" err="1"/>
              <a:t>pariatur</a:t>
            </a:r>
            <a:r>
              <a:rPr lang="da-DK" dirty="0"/>
              <a:t>. </a:t>
            </a:r>
          </a:p>
        </p:txBody>
      </p:sp>
      <p:sp>
        <p:nvSpPr>
          <p:cNvPr id="4" name="Pladsholder til tekst 3"/>
          <p:cNvSpPr>
            <a:spLocks noGrp="1"/>
          </p:cNvSpPr>
          <p:nvPr>
            <p:ph type="body" sz="quarter" idx="36"/>
          </p:nvPr>
        </p:nvSpPr>
        <p:spPr/>
        <p:txBody>
          <a:body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smtClean="0"/>
              <a:t>adipiscing</a:t>
            </a:r>
            <a:r>
              <a:rPr lang="da-DK" dirty="0" smtClean="0"/>
              <a:t>.</a:t>
            </a:r>
          </a:p>
          <a:p>
            <a:r>
              <a:rPr lang="da-DK" dirty="0" err="1" smtClean="0"/>
              <a:t>Sed</a:t>
            </a:r>
            <a:r>
              <a:rPr lang="da-DK" dirty="0" smtClean="0"/>
              <a:t> </a:t>
            </a:r>
            <a:r>
              <a:rPr lang="da-DK" dirty="0"/>
              <a:t>do </a:t>
            </a:r>
            <a:r>
              <a:rPr lang="da-DK" dirty="0" err="1"/>
              <a:t>eiusmod</a:t>
            </a:r>
            <a:r>
              <a:rPr lang="da-DK" dirty="0"/>
              <a:t> </a:t>
            </a:r>
            <a:r>
              <a:rPr lang="da-DK" dirty="0" err="1"/>
              <a:t>tempor</a:t>
            </a:r>
            <a:r>
              <a:rPr lang="da-DK" dirty="0"/>
              <a:t> </a:t>
            </a:r>
            <a:r>
              <a:rPr lang="da-DK" dirty="0" err="1"/>
              <a:t>incididunt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a:t>
            </a:r>
            <a:r>
              <a:rPr lang="da-DK" dirty="0"/>
              <a:t> </a:t>
            </a:r>
            <a:r>
              <a:rPr lang="da-DK" dirty="0" err="1"/>
              <a:t>aliqua</a:t>
            </a:r>
            <a:r>
              <a:rPr lang="da-DK" dirty="0"/>
              <a:t>.</a:t>
            </a:r>
          </a:p>
        </p:txBody>
      </p:sp>
      <p:pic>
        <p:nvPicPr>
          <p:cNvPr id="9" name="Pladsholder til billede 8"/>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l="9807" r="9807"/>
          <a:stretch>
            <a:fillRect/>
          </a:stretch>
        </p:blipFill>
        <p:spPr/>
      </p:pic>
      <p:sp>
        <p:nvSpPr>
          <p:cNvPr id="6" name="Pladsholder til indhold 5"/>
          <p:cNvSpPr>
            <a:spLocks noGrp="1"/>
          </p:cNvSpPr>
          <p:nvPr>
            <p:ph sz="quarter" idx="38"/>
          </p:nvPr>
        </p:nvSpPr>
        <p:spPr/>
        <p:txBody>
          <a:bodyPr/>
          <a:lstStyle/>
          <a:p>
            <a:r>
              <a:rPr lang="da-DK" dirty="0" smtClean="0"/>
              <a:t>Testafdelingen – test@rsyd.dk – www.sygehussonderjylland.dk/testafdeling</a:t>
            </a:r>
            <a:endParaRPr lang="da-DK" dirty="0"/>
          </a:p>
        </p:txBody>
      </p:sp>
    </p:spTree>
    <p:extLst>
      <p:ext uri="{BB962C8B-B14F-4D97-AF65-F5344CB8AC3E}">
        <p14:creationId xmlns:p14="http://schemas.microsoft.com/office/powerpoint/2010/main" val="1309594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35"/>
          </p:nvPr>
        </p:nvSpPr>
        <p:spPr/>
        <p:txBody>
          <a:bodyPr/>
          <a:lstStyle/>
          <a:p>
            <a:r>
              <a:rPr lang="da-DK" dirty="0"/>
              <a:t>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a:t>. </a:t>
            </a:r>
            <a:endParaRPr lang="da-DK" dirty="0" smtClean="0"/>
          </a:p>
          <a:p>
            <a:r>
              <a:rPr lang="da-DK" dirty="0" err="1" smtClean="0"/>
              <a:t>Neque</a:t>
            </a:r>
            <a:r>
              <a:rPr lang="da-DK" dirty="0" smtClean="0"/>
              <a:t> </a:t>
            </a:r>
            <a:r>
              <a:rPr lang="da-DK" dirty="0" err="1"/>
              <a:t>porro</a:t>
            </a:r>
            <a:r>
              <a:rPr lang="da-DK" dirty="0"/>
              <a:t> </a:t>
            </a:r>
            <a:r>
              <a:rPr lang="da-DK" dirty="0" err="1"/>
              <a:t>quisquam</a:t>
            </a:r>
            <a:r>
              <a:rPr lang="da-DK" dirty="0"/>
              <a:t> </a:t>
            </a:r>
            <a:r>
              <a:rPr lang="da-DK" dirty="0" err="1"/>
              <a:t>est</a:t>
            </a:r>
            <a:r>
              <a:rPr lang="da-DK" dirty="0"/>
              <a:t>, </a:t>
            </a:r>
            <a:r>
              <a:rPr lang="da-DK" dirty="0" err="1"/>
              <a:t>qui</a:t>
            </a:r>
            <a:r>
              <a:rPr lang="da-DK" dirty="0"/>
              <a:t> </a:t>
            </a:r>
            <a:r>
              <a:rPr lang="da-DK" dirty="0" err="1"/>
              <a:t>dolorem</a:t>
            </a:r>
            <a:r>
              <a:rPr lang="da-DK" dirty="0"/>
              <a:t> </a:t>
            </a:r>
            <a:r>
              <a:rPr lang="da-DK" dirty="0" err="1"/>
              <a:t>ipsum</a:t>
            </a:r>
            <a:r>
              <a:rPr lang="da-DK" dirty="0"/>
              <a:t> </a:t>
            </a:r>
            <a:r>
              <a:rPr lang="da-DK" dirty="0" err="1"/>
              <a:t>quia</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a:t>
            </a:r>
            <a:r>
              <a:rPr lang="da-DK" dirty="0"/>
              <a:t> </a:t>
            </a:r>
            <a:r>
              <a:rPr lang="da-DK" dirty="0" err="1"/>
              <a:t>velit</a:t>
            </a:r>
            <a:r>
              <a:rPr lang="da-DK" dirty="0"/>
              <a:t>, </a:t>
            </a:r>
            <a:r>
              <a:rPr lang="da-DK" dirty="0" err="1"/>
              <a:t>sed</a:t>
            </a:r>
            <a:r>
              <a:rPr lang="da-DK" dirty="0"/>
              <a:t> </a:t>
            </a:r>
            <a:r>
              <a:rPr lang="da-DK" dirty="0" err="1"/>
              <a:t>quia</a:t>
            </a:r>
            <a:r>
              <a:rPr lang="da-DK" dirty="0"/>
              <a:t> non </a:t>
            </a:r>
            <a:r>
              <a:rPr lang="da-DK" dirty="0" err="1"/>
              <a:t>numquam</a:t>
            </a:r>
            <a:r>
              <a:rPr lang="da-DK" dirty="0"/>
              <a:t> </a:t>
            </a:r>
            <a:r>
              <a:rPr lang="da-DK" dirty="0" err="1"/>
              <a:t>eius</a:t>
            </a:r>
            <a:r>
              <a:rPr lang="da-DK" dirty="0"/>
              <a:t> modi tempora </a:t>
            </a:r>
            <a:r>
              <a:rPr lang="da-DK" dirty="0" err="1"/>
              <a:t>incidunt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magnam</a:t>
            </a:r>
            <a:r>
              <a:rPr lang="da-DK" dirty="0"/>
              <a:t> </a:t>
            </a:r>
            <a:r>
              <a:rPr lang="da-DK" dirty="0" err="1"/>
              <a:t>aliquam</a:t>
            </a:r>
            <a:r>
              <a:rPr lang="da-DK" dirty="0"/>
              <a:t> </a:t>
            </a:r>
            <a:r>
              <a:rPr lang="da-DK" dirty="0" err="1"/>
              <a:t>quaerat</a:t>
            </a:r>
            <a:r>
              <a:rPr lang="da-DK" dirty="0"/>
              <a:t> </a:t>
            </a:r>
            <a:r>
              <a:rPr lang="da-DK" dirty="0" err="1"/>
              <a:t>voluptatem</a:t>
            </a:r>
            <a:r>
              <a:rPr lang="da-DK" dirty="0" smtClean="0"/>
              <a:t>.</a:t>
            </a:r>
          </a:p>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smtClean="0"/>
              <a:t>suscipit</a:t>
            </a:r>
            <a:r>
              <a:rPr lang="da-DK" dirty="0" smtClean="0"/>
              <a:t> </a:t>
            </a:r>
            <a:r>
              <a:rPr lang="da-DK" dirty="0" err="1" smtClean="0"/>
              <a:t>laboriosam</a:t>
            </a:r>
            <a:r>
              <a:rPr lang="da-DK" dirty="0" smtClean="0"/>
              <a:t>, </a:t>
            </a:r>
            <a:r>
              <a:rPr lang="da-DK" dirty="0" err="1" smtClean="0"/>
              <a:t>nisi</a:t>
            </a:r>
            <a:r>
              <a:rPr lang="da-DK" dirty="0" smtClean="0"/>
              <a:t> </a:t>
            </a:r>
            <a:r>
              <a:rPr lang="da-DK" dirty="0" err="1" smtClean="0"/>
              <a:t>ut</a:t>
            </a:r>
            <a:r>
              <a:rPr lang="da-DK" dirty="0" smtClean="0"/>
              <a:t> </a:t>
            </a:r>
            <a:r>
              <a:rPr lang="da-DK" dirty="0" err="1" smtClean="0"/>
              <a:t>aliquid</a:t>
            </a:r>
            <a:r>
              <a:rPr lang="da-DK" dirty="0" smtClean="0"/>
              <a:t> ex ea </a:t>
            </a:r>
            <a:r>
              <a:rPr lang="da-DK" dirty="0" err="1" smtClean="0"/>
              <a:t>commodi</a:t>
            </a:r>
            <a:r>
              <a:rPr lang="da-DK" dirty="0" smtClean="0"/>
              <a:t> </a:t>
            </a:r>
            <a:r>
              <a:rPr lang="da-DK" dirty="0" err="1" smtClean="0"/>
              <a:t>consequatur</a:t>
            </a:r>
            <a:r>
              <a:rPr lang="da-DK" dirty="0" smtClean="0"/>
              <a:t>? </a:t>
            </a:r>
            <a:endParaRPr lang="da-DK" dirty="0"/>
          </a:p>
        </p:txBody>
      </p:sp>
      <p:sp>
        <p:nvSpPr>
          <p:cNvPr id="3" name="Pladsholder til tekst 2"/>
          <p:cNvSpPr>
            <a:spLocks noGrp="1"/>
          </p:cNvSpPr>
          <p:nvPr>
            <p:ph type="body" sz="quarter" idx="36"/>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smtClean="0"/>
              <a:t>accusantium</a:t>
            </a:r>
            <a:r>
              <a:rPr lang="da-DK" dirty="0" smtClean="0"/>
              <a:t>.</a:t>
            </a:r>
            <a:endParaRPr lang="da-DK" dirty="0"/>
          </a:p>
          <a:p>
            <a:r>
              <a:rPr lang="da-DK" dirty="0" err="1"/>
              <a:t>D</a:t>
            </a:r>
            <a:r>
              <a:rPr lang="da-DK" dirty="0" err="1" smtClean="0"/>
              <a:t>oloremque</a:t>
            </a:r>
            <a:r>
              <a:rPr lang="da-DK" dirty="0" smtClean="0"/>
              <a:t> </a:t>
            </a:r>
            <a:r>
              <a:rPr lang="da-DK" dirty="0" err="1"/>
              <a:t>laudantium</a:t>
            </a:r>
            <a:r>
              <a:rPr lang="da-DK" dirty="0"/>
              <a:t>, </a:t>
            </a:r>
            <a:r>
              <a:rPr lang="da-DK" dirty="0" err="1"/>
              <a:t>totam</a:t>
            </a:r>
            <a:r>
              <a:rPr lang="da-DK" dirty="0"/>
              <a:t> rem </a:t>
            </a:r>
            <a:r>
              <a:rPr lang="da-DK" dirty="0" err="1" smtClean="0"/>
              <a:t>aperiam</a:t>
            </a:r>
            <a:r>
              <a:rPr lang="da-DK" dirty="0" smtClean="0"/>
              <a:t>.</a:t>
            </a:r>
            <a:endParaRPr lang="da-DK" dirty="0"/>
          </a:p>
        </p:txBody>
      </p:sp>
      <p:pic>
        <p:nvPicPr>
          <p:cNvPr id="8" name="Pladsholder til billede 7"/>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t="13157" b="13157"/>
          <a:stretch>
            <a:fillRect/>
          </a:stretch>
        </p:blipFill>
        <p:spPr>
          <a:prstGeom prst="rect">
            <a:avLst/>
          </a:prstGeom>
        </p:spPr>
      </p:pic>
      <p:graphicFrame>
        <p:nvGraphicFramePr>
          <p:cNvPr id="14" name="Pladsholder til indhold 13"/>
          <p:cNvGraphicFramePr>
            <a:graphicFrameLocks noGrp="1"/>
          </p:cNvGraphicFramePr>
          <p:nvPr>
            <p:ph sz="quarter" idx="39"/>
            <p:extLst/>
          </p:nvPr>
        </p:nvGraphicFramePr>
        <p:xfrm>
          <a:off x="5608638" y="9042400"/>
          <a:ext cx="5083175" cy="3778250"/>
        </p:xfrm>
        <a:graphic>
          <a:graphicData uri="http://schemas.openxmlformats.org/drawingml/2006/chart">
            <c:chart xmlns:c="http://schemas.openxmlformats.org/drawingml/2006/chart" xmlns:r="http://schemas.openxmlformats.org/officeDocument/2006/relationships" r:id="rId3"/>
          </a:graphicData>
        </a:graphic>
      </p:graphicFrame>
      <p:sp>
        <p:nvSpPr>
          <p:cNvPr id="6" name="Pladsholder til tekst 5"/>
          <p:cNvSpPr>
            <a:spLocks noGrp="1"/>
          </p:cNvSpPr>
          <p:nvPr>
            <p:ph type="body" sz="quarter" idx="38"/>
          </p:nvPr>
        </p:nvSpPr>
        <p:spPr/>
        <p:txBody>
          <a:bodyPr/>
          <a:lstStyle/>
          <a:p>
            <a:r>
              <a:rPr lang="da-DK" dirty="0" smtClean="0"/>
              <a:t>Hovedbudskabet i overskriften</a:t>
            </a:r>
            <a:endParaRPr lang="da-DK" dirty="0"/>
          </a:p>
        </p:txBody>
      </p:sp>
      <p:sp>
        <p:nvSpPr>
          <p:cNvPr id="7" name="Pladsholder til indhold 6"/>
          <p:cNvSpPr>
            <a:spLocks noGrp="1"/>
          </p:cNvSpPr>
          <p:nvPr>
            <p:ph sz="quarter" idx="40"/>
          </p:nvPr>
        </p:nvSpPr>
        <p:spPr/>
        <p:txBody>
          <a:bodyPr/>
          <a:lstStyle/>
          <a:p>
            <a:r>
              <a:rPr lang="da-DK" dirty="0"/>
              <a:t>Testafdelingen – test@rsyd.dk – </a:t>
            </a:r>
            <a:r>
              <a:rPr lang="da-DK" dirty="0" smtClean="0"/>
              <a:t>www.sygehussonderjylland.dk/testafdeling</a:t>
            </a:r>
            <a:endParaRPr lang="da-DK" dirty="0"/>
          </a:p>
        </p:txBody>
      </p:sp>
    </p:spTree>
    <p:extLst>
      <p:ext uri="{BB962C8B-B14F-4D97-AF65-F5344CB8AC3E}">
        <p14:creationId xmlns:p14="http://schemas.microsoft.com/office/powerpoint/2010/main" val="3103661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35"/>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a:t>accusantium</a:t>
            </a:r>
            <a:r>
              <a:rPr lang="da-DK" dirty="0"/>
              <a:t> </a:t>
            </a:r>
            <a:r>
              <a:rPr lang="da-DK" dirty="0" err="1"/>
              <a:t>doloremque</a:t>
            </a:r>
            <a:r>
              <a:rPr lang="da-DK" dirty="0"/>
              <a:t> </a:t>
            </a:r>
            <a:r>
              <a:rPr lang="da-DK" dirty="0" err="1"/>
              <a:t>laudantium</a:t>
            </a:r>
            <a:r>
              <a:rPr lang="da-DK" dirty="0"/>
              <a:t>, </a:t>
            </a:r>
            <a:r>
              <a:rPr lang="da-DK" dirty="0" err="1"/>
              <a:t>totam</a:t>
            </a:r>
            <a:r>
              <a:rPr lang="da-DK" dirty="0"/>
              <a:t> rem </a:t>
            </a:r>
            <a:r>
              <a:rPr lang="da-DK" dirty="0" err="1"/>
              <a:t>aperiam</a:t>
            </a:r>
            <a:r>
              <a:rPr lang="da-DK" dirty="0"/>
              <a:t>, </a:t>
            </a:r>
            <a:r>
              <a:rPr lang="da-DK" dirty="0" err="1"/>
              <a:t>eaque</a:t>
            </a:r>
            <a:r>
              <a:rPr lang="da-DK" dirty="0"/>
              <a:t> </a:t>
            </a:r>
            <a:r>
              <a:rPr lang="da-DK" dirty="0" err="1"/>
              <a:t>ipsa</a:t>
            </a:r>
            <a:r>
              <a:rPr lang="da-DK" dirty="0"/>
              <a:t> </a:t>
            </a:r>
            <a:r>
              <a:rPr lang="da-DK" dirty="0" err="1"/>
              <a:t>quae</a:t>
            </a:r>
            <a:r>
              <a:rPr lang="da-DK" dirty="0"/>
              <a:t> ab </a:t>
            </a:r>
            <a:r>
              <a:rPr lang="da-DK" dirty="0" err="1"/>
              <a:t>illo</a:t>
            </a:r>
            <a:r>
              <a:rPr lang="da-DK" dirty="0"/>
              <a:t> </a:t>
            </a:r>
            <a:r>
              <a:rPr lang="da-DK" dirty="0" err="1"/>
              <a:t>inventore</a:t>
            </a:r>
            <a:r>
              <a:rPr lang="da-DK" dirty="0"/>
              <a:t> </a:t>
            </a:r>
            <a:r>
              <a:rPr lang="da-DK" dirty="0" err="1"/>
              <a:t>veritatis</a:t>
            </a:r>
            <a:r>
              <a:rPr lang="da-DK" dirty="0"/>
              <a:t> et </a:t>
            </a:r>
            <a:r>
              <a:rPr lang="da-DK" dirty="0" err="1"/>
              <a:t>quasi</a:t>
            </a:r>
            <a:r>
              <a:rPr lang="da-DK" dirty="0"/>
              <a:t> </a:t>
            </a:r>
            <a:r>
              <a:rPr lang="da-DK" dirty="0" err="1"/>
              <a:t>architecto</a:t>
            </a:r>
            <a:r>
              <a:rPr lang="da-DK" dirty="0"/>
              <a:t> </a:t>
            </a:r>
            <a:r>
              <a:rPr lang="da-DK" dirty="0" err="1"/>
              <a:t>beatae</a:t>
            </a:r>
            <a:r>
              <a:rPr lang="da-DK" dirty="0"/>
              <a:t> vitae dicta </a:t>
            </a:r>
            <a:r>
              <a:rPr lang="da-DK" dirty="0" err="1"/>
              <a:t>sunt</a:t>
            </a:r>
            <a:r>
              <a:rPr lang="da-DK" dirty="0"/>
              <a:t> </a:t>
            </a:r>
            <a:r>
              <a:rPr lang="da-DK" dirty="0" err="1"/>
              <a:t>explicabo</a:t>
            </a:r>
            <a:r>
              <a:rPr lang="da-DK" dirty="0"/>
              <a:t>. 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smtClean="0"/>
              <a:t>.</a:t>
            </a:r>
          </a:p>
          <a:p>
            <a:endParaRPr lang="da-DK" dirty="0"/>
          </a:p>
          <a:p>
            <a:r>
              <a:rPr lang="da-DK" dirty="0" err="1"/>
              <a:t>Neque</a:t>
            </a:r>
            <a:r>
              <a:rPr lang="da-DK" dirty="0"/>
              <a:t> </a:t>
            </a:r>
            <a:r>
              <a:rPr lang="da-DK" dirty="0" err="1"/>
              <a:t>porro</a:t>
            </a:r>
            <a:r>
              <a:rPr lang="da-DK" dirty="0"/>
              <a:t> </a:t>
            </a:r>
            <a:r>
              <a:rPr lang="da-DK" dirty="0" err="1"/>
              <a:t>quisquam</a:t>
            </a:r>
            <a:r>
              <a:rPr lang="da-DK" dirty="0"/>
              <a:t> </a:t>
            </a:r>
            <a:r>
              <a:rPr lang="da-DK" dirty="0" err="1"/>
              <a:t>est</a:t>
            </a:r>
            <a:r>
              <a:rPr lang="da-DK" dirty="0"/>
              <a:t>, </a:t>
            </a:r>
            <a:r>
              <a:rPr lang="da-DK" dirty="0" err="1"/>
              <a:t>qui</a:t>
            </a:r>
            <a:r>
              <a:rPr lang="da-DK" dirty="0"/>
              <a:t> </a:t>
            </a:r>
            <a:r>
              <a:rPr lang="da-DK" dirty="0" err="1"/>
              <a:t>dolorem</a:t>
            </a:r>
            <a:r>
              <a:rPr lang="da-DK" dirty="0"/>
              <a:t> </a:t>
            </a:r>
            <a:r>
              <a:rPr lang="da-DK" dirty="0" err="1"/>
              <a:t>ipsum</a:t>
            </a:r>
            <a:r>
              <a:rPr lang="da-DK" dirty="0"/>
              <a:t> </a:t>
            </a:r>
            <a:r>
              <a:rPr lang="da-DK" dirty="0" err="1"/>
              <a:t>quia</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a:t>
            </a:r>
            <a:r>
              <a:rPr lang="da-DK" dirty="0"/>
              <a:t> </a:t>
            </a:r>
            <a:r>
              <a:rPr lang="da-DK" dirty="0" err="1"/>
              <a:t>velit</a:t>
            </a:r>
            <a:r>
              <a:rPr lang="da-DK" dirty="0"/>
              <a:t>, </a:t>
            </a:r>
            <a:r>
              <a:rPr lang="da-DK" dirty="0" err="1"/>
              <a:t>sed</a:t>
            </a:r>
            <a:r>
              <a:rPr lang="da-DK" dirty="0"/>
              <a:t> </a:t>
            </a:r>
            <a:r>
              <a:rPr lang="da-DK" dirty="0" err="1"/>
              <a:t>quia</a:t>
            </a:r>
            <a:r>
              <a:rPr lang="da-DK" dirty="0"/>
              <a:t> non </a:t>
            </a:r>
            <a:r>
              <a:rPr lang="da-DK" dirty="0" err="1"/>
              <a:t>numquam</a:t>
            </a:r>
            <a:r>
              <a:rPr lang="da-DK" dirty="0"/>
              <a:t> </a:t>
            </a:r>
            <a:r>
              <a:rPr lang="da-DK" dirty="0" err="1"/>
              <a:t>eius</a:t>
            </a:r>
            <a:r>
              <a:rPr lang="da-DK" dirty="0"/>
              <a:t> modi tempora </a:t>
            </a:r>
            <a:r>
              <a:rPr lang="da-DK" dirty="0" err="1"/>
              <a:t>incidunt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magnam</a:t>
            </a:r>
            <a:r>
              <a:rPr lang="da-DK" dirty="0"/>
              <a:t> </a:t>
            </a:r>
            <a:r>
              <a:rPr lang="da-DK" dirty="0" err="1"/>
              <a:t>aliquam</a:t>
            </a:r>
            <a:r>
              <a:rPr lang="da-DK" dirty="0"/>
              <a:t> </a:t>
            </a:r>
            <a:r>
              <a:rPr lang="da-DK" dirty="0" err="1"/>
              <a:t>quaerat</a:t>
            </a:r>
            <a:r>
              <a:rPr lang="da-DK" dirty="0"/>
              <a:t> </a:t>
            </a:r>
            <a:r>
              <a:rPr lang="da-DK" dirty="0" err="1"/>
              <a:t>voluptatem</a:t>
            </a:r>
            <a:r>
              <a:rPr lang="da-DK" dirty="0"/>
              <a:t>.</a:t>
            </a:r>
          </a:p>
        </p:txBody>
      </p:sp>
      <p:sp>
        <p:nvSpPr>
          <p:cNvPr id="3" name="Pladsholder til tekst 2"/>
          <p:cNvSpPr>
            <a:spLocks noGrp="1"/>
          </p:cNvSpPr>
          <p:nvPr>
            <p:ph type="body" sz="quarter" idx="36"/>
          </p:nvPr>
        </p:nvSpPr>
        <p:spPr/>
        <p:txBody>
          <a:bodyPr/>
          <a:lstStyle/>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a:t>suscipit</a:t>
            </a:r>
            <a:r>
              <a:rPr lang="da-DK" dirty="0"/>
              <a:t> </a:t>
            </a:r>
            <a:r>
              <a:rPr lang="da-DK" dirty="0" err="1"/>
              <a:t>laboriosam</a:t>
            </a:r>
            <a:r>
              <a:rPr lang="da-DK" dirty="0"/>
              <a:t>, </a:t>
            </a:r>
            <a:r>
              <a:rPr lang="da-DK" dirty="0" err="1"/>
              <a:t>nisi</a:t>
            </a:r>
            <a:r>
              <a:rPr lang="da-DK" dirty="0"/>
              <a:t> </a:t>
            </a:r>
            <a:r>
              <a:rPr lang="da-DK" dirty="0" err="1"/>
              <a:t>ut</a:t>
            </a:r>
            <a:r>
              <a:rPr lang="da-DK" dirty="0"/>
              <a:t> </a:t>
            </a:r>
            <a:r>
              <a:rPr lang="da-DK" dirty="0" err="1"/>
              <a:t>aliquid</a:t>
            </a:r>
            <a:r>
              <a:rPr lang="da-DK" dirty="0"/>
              <a:t> ex ea </a:t>
            </a:r>
            <a:r>
              <a:rPr lang="da-DK" dirty="0" err="1"/>
              <a:t>commodi</a:t>
            </a:r>
            <a:r>
              <a:rPr lang="da-DK" dirty="0"/>
              <a:t> </a:t>
            </a:r>
            <a:r>
              <a:rPr lang="da-DK" dirty="0" err="1"/>
              <a:t>consequatur</a:t>
            </a:r>
            <a:r>
              <a:rPr lang="da-DK" dirty="0"/>
              <a:t>? </a:t>
            </a:r>
          </a:p>
        </p:txBody>
      </p:sp>
      <p:pic>
        <p:nvPicPr>
          <p:cNvPr id="7" name="Pladsholder til billede 6"/>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t="5966" b="5966"/>
          <a:stretch>
            <a:fillRect/>
          </a:stretch>
        </p:blipFill>
        <p:spPr/>
      </p:pic>
      <p:sp>
        <p:nvSpPr>
          <p:cNvPr id="5" name="Pladsholder til tekst 4"/>
          <p:cNvSpPr>
            <a:spLocks noGrp="1"/>
          </p:cNvSpPr>
          <p:nvPr>
            <p:ph type="body" sz="quarter" idx="38"/>
          </p:nvPr>
        </p:nvSpPr>
        <p:spPr/>
        <p:txBody>
          <a:bodyPr/>
          <a:lstStyle/>
          <a:p>
            <a:r>
              <a:rPr lang="da-DK" dirty="0" smtClean="0"/>
              <a:t>Hovedbudskabet i overskriften</a:t>
            </a:r>
            <a:endParaRPr lang="da-DK" dirty="0"/>
          </a:p>
        </p:txBody>
      </p:sp>
      <p:sp>
        <p:nvSpPr>
          <p:cNvPr id="6" name="Pladsholder til indhold 5"/>
          <p:cNvSpPr>
            <a:spLocks noGrp="1"/>
          </p:cNvSpPr>
          <p:nvPr>
            <p:ph sz="quarter" idx="39"/>
          </p:nvPr>
        </p:nvSpPr>
        <p:spPr/>
        <p:txBody>
          <a:bodyPr/>
          <a:lstStyle/>
          <a:p>
            <a:r>
              <a:rPr lang="da-DK" dirty="0"/>
              <a:t>Testafdelingen – test@rsyd.dk – www.sygehussonderjylland.dk/testafdeling</a:t>
            </a:r>
          </a:p>
        </p:txBody>
      </p:sp>
    </p:spTree>
    <p:extLst>
      <p:ext uri="{BB962C8B-B14F-4D97-AF65-F5344CB8AC3E}">
        <p14:creationId xmlns:p14="http://schemas.microsoft.com/office/powerpoint/2010/main" val="3964572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35"/>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a:t>accusantium</a:t>
            </a:r>
            <a:r>
              <a:rPr lang="da-DK" dirty="0"/>
              <a:t> </a:t>
            </a:r>
            <a:r>
              <a:rPr lang="da-DK" dirty="0" err="1"/>
              <a:t>doloremque</a:t>
            </a:r>
            <a:r>
              <a:rPr lang="da-DK" dirty="0"/>
              <a:t> </a:t>
            </a:r>
            <a:r>
              <a:rPr lang="da-DK" dirty="0" err="1"/>
              <a:t>laudantium</a:t>
            </a:r>
            <a:r>
              <a:rPr lang="da-DK" dirty="0"/>
              <a:t>, </a:t>
            </a:r>
            <a:r>
              <a:rPr lang="da-DK" dirty="0" err="1"/>
              <a:t>totam</a:t>
            </a:r>
            <a:r>
              <a:rPr lang="da-DK" dirty="0"/>
              <a:t> rem </a:t>
            </a:r>
            <a:r>
              <a:rPr lang="da-DK" dirty="0" err="1"/>
              <a:t>aperiam</a:t>
            </a:r>
            <a:r>
              <a:rPr lang="da-DK" dirty="0"/>
              <a:t>, </a:t>
            </a:r>
            <a:r>
              <a:rPr lang="da-DK" dirty="0" err="1"/>
              <a:t>eaque</a:t>
            </a:r>
            <a:r>
              <a:rPr lang="da-DK" dirty="0"/>
              <a:t> </a:t>
            </a:r>
            <a:r>
              <a:rPr lang="da-DK" dirty="0" err="1"/>
              <a:t>ipsa</a:t>
            </a:r>
            <a:r>
              <a:rPr lang="da-DK" dirty="0"/>
              <a:t> </a:t>
            </a:r>
            <a:r>
              <a:rPr lang="da-DK" dirty="0" err="1"/>
              <a:t>quae</a:t>
            </a:r>
            <a:r>
              <a:rPr lang="da-DK" dirty="0"/>
              <a:t> ab </a:t>
            </a:r>
            <a:r>
              <a:rPr lang="da-DK" dirty="0" err="1"/>
              <a:t>illo</a:t>
            </a:r>
            <a:r>
              <a:rPr lang="da-DK" dirty="0"/>
              <a:t> </a:t>
            </a:r>
            <a:r>
              <a:rPr lang="da-DK" dirty="0" err="1"/>
              <a:t>inventore</a:t>
            </a:r>
            <a:r>
              <a:rPr lang="da-DK" dirty="0"/>
              <a:t> </a:t>
            </a:r>
            <a:r>
              <a:rPr lang="da-DK" dirty="0" err="1"/>
              <a:t>veritatis</a:t>
            </a:r>
            <a:r>
              <a:rPr lang="da-DK" dirty="0"/>
              <a:t> et </a:t>
            </a:r>
            <a:r>
              <a:rPr lang="da-DK" dirty="0" err="1"/>
              <a:t>quasi</a:t>
            </a:r>
            <a:r>
              <a:rPr lang="da-DK" dirty="0"/>
              <a:t> </a:t>
            </a:r>
            <a:r>
              <a:rPr lang="da-DK" dirty="0" err="1"/>
              <a:t>architecto</a:t>
            </a:r>
            <a:r>
              <a:rPr lang="da-DK" dirty="0"/>
              <a:t> </a:t>
            </a:r>
            <a:r>
              <a:rPr lang="da-DK" dirty="0" err="1"/>
              <a:t>beatae</a:t>
            </a:r>
            <a:r>
              <a:rPr lang="da-DK" dirty="0"/>
              <a:t> vitae dicta </a:t>
            </a:r>
            <a:r>
              <a:rPr lang="da-DK" dirty="0" err="1"/>
              <a:t>sunt</a:t>
            </a:r>
            <a:r>
              <a:rPr lang="da-DK" dirty="0"/>
              <a:t> </a:t>
            </a:r>
            <a:r>
              <a:rPr lang="da-DK" dirty="0" err="1"/>
              <a:t>explicabo</a:t>
            </a:r>
            <a:r>
              <a:rPr lang="da-DK" dirty="0"/>
              <a:t>. 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a:t>.</a:t>
            </a:r>
          </a:p>
        </p:txBody>
      </p:sp>
      <p:sp>
        <p:nvSpPr>
          <p:cNvPr id="3" name="Pladsholder til tekst 2"/>
          <p:cNvSpPr>
            <a:spLocks noGrp="1"/>
          </p:cNvSpPr>
          <p:nvPr>
            <p:ph type="body" sz="quarter" idx="36"/>
          </p:nvPr>
        </p:nvSpPr>
        <p:spPr/>
        <p:txBody>
          <a:bodyPr/>
          <a:lstStyle/>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a:t>suscipit</a:t>
            </a:r>
            <a:r>
              <a:rPr lang="da-DK" dirty="0"/>
              <a:t> </a:t>
            </a:r>
            <a:r>
              <a:rPr lang="da-DK" dirty="0" err="1"/>
              <a:t>laboriosam</a:t>
            </a:r>
            <a:r>
              <a:rPr lang="da-DK" dirty="0"/>
              <a:t>, </a:t>
            </a:r>
            <a:r>
              <a:rPr lang="da-DK" dirty="0" err="1"/>
              <a:t>nisi</a:t>
            </a:r>
            <a:r>
              <a:rPr lang="da-DK" dirty="0"/>
              <a:t> </a:t>
            </a:r>
            <a:r>
              <a:rPr lang="da-DK" dirty="0" err="1"/>
              <a:t>ut</a:t>
            </a:r>
            <a:r>
              <a:rPr lang="da-DK" dirty="0"/>
              <a:t> </a:t>
            </a:r>
            <a:r>
              <a:rPr lang="da-DK" dirty="0" err="1"/>
              <a:t>aliquid</a:t>
            </a:r>
            <a:r>
              <a:rPr lang="da-DK" dirty="0"/>
              <a:t> ex ea </a:t>
            </a:r>
            <a:r>
              <a:rPr lang="da-DK" dirty="0" err="1"/>
              <a:t>commodi</a:t>
            </a:r>
            <a:r>
              <a:rPr lang="da-DK" dirty="0"/>
              <a:t> </a:t>
            </a:r>
            <a:r>
              <a:rPr lang="da-DK" dirty="0" err="1"/>
              <a:t>consequatur</a:t>
            </a:r>
            <a:r>
              <a:rPr lang="da-DK" dirty="0"/>
              <a:t>?</a:t>
            </a:r>
          </a:p>
        </p:txBody>
      </p:sp>
      <p:pic>
        <p:nvPicPr>
          <p:cNvPr id="9" name="Pladsholder til billede 8"/>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l="12163" r="12163"/>
          <a:stretch>
            <a:fillRect/>
          </a:stretch>
        </p:blipFill>
        <p:spPr/>
      </p:pic>
      <p:sp>
        <p:nvSpPr>
          <p:cNvPr id="4" name="Pladsholder til tekst 3"/>
          <p:cNvSpPr>
            <a:spLocks noGrp="1"/>
          </p:cNvSpPr>
          <p:nvPr>
            <p:ph type="body" sz="quarter" idx="38"/>
          </p:nvPr>
        </p:nvSpPr>
        <p:spPr/>
        <p:txBody>
          <a:bodyPr/>
          <a:lstStyle/>
          <a:p>
            <a:r>
              <a:rPr lang="da-DK" dirty="0"/>
              <a:t>Hovedbudskabet i overskriften</a:t>
            </a:r>
          </a:p>
        </p:txBody>
      </p:sp>
      <p:sp>
        <p:nvSpPr>
          <p:cNvPr id="6" name="Pladsholder til indhold 5"/>
          <p:cNvSpPr>
            <a:spLocks noGrp="1"/>
          </p:cNvSpPr>
          <p:nvPr>
            <p:ph sz="quarter" idx="39"/>
          </p:nvPr>
        </p:nvSpPr>
        <p:spPr/>
        <p:txBody>
          <a:bodyPr/>
          <a:lstStyle/>
          <a:p>
            <a:r>
              <a:rPr lang="da-DK" dirty="0"/>
              <a:t>Testafdelingen – test@rsyd.dk – </a:t>
            </a:r>
            <a:r>
              <a:rPr lang="da-DK" dirty="0" smtClean="0"/>
              <a:t>www.sygehussonderjylland.dk/testafdeling</a:t>
            </a:r>
            <a:endParaRPr lang="da-DK" dirty="0"/>
          </a:p>
        </p:txBody>
      </p:sp>
    </p:spTree>
    <p:extLst>
      <p:ext uri="{BB962C8B-B14F-4D97-AF65-F5344CB8AC3E}">
        <p14:creationId xmlns:p14="http://schemas.microsoft.com/office/powerpoint/2010/main" val="2011011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UH skabelon">
      <a:dk1>
        <a:sysClr val="windowText" lastClr="000000"/>
      </a:dk1>
      <a:lt1>
        <a:sysClr val="window" lastClr="FFFFFF"/>
      </a:lt1>
      <a:dk2>
        <a:srgbClr val="0064A3"/>
      </a:dk2>
      <a:lt2>
        <a:srgbClr val="E7E6E6"/>
      </a:lt2>
      <a:accent1>
        <a:srgbClr val="0064A3"/>
      </a:accent1>
      <a:accent2>
        <a:srgbClr val="D7891B"/>
      </a:accent2>
      <a:accent3>
        <a:srgbClr val="BA4C19"/>
      </a:accent3>
      <a:accent4>
        <a:srgbClr val="FFB417"/>
      </a:accent4>
      <a:accent5>
        <a:srgbClr val="3F91D0"/>
      </a:accent5>
      <a:accent6>
        <a:srgbClr val="8DA22D"/>
      </a:accent6>
      <a:hlink>
        <a:srgbClr val="4472C4"/>
      </a:hlink>
      <a:folHlink>
        <a:srgbClr val="AE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4" id="{5F48AC72-65E9-4ABD-813C-C070DCA960AB}" vid="{2214709D-D758-476A-9B55-A906B742266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B6CB6762C36C74E982BC266DC5B7F3C" ma:contentTypeVersion="0" ma:contentTypeDescription="Opret et nyt dokument." ma:contentTypeScope="" ma:versionID="779cc9e63a03ee136cf69acc6edb14b1">
  <xsd:schema xmlns:xsd="http://www.w3.org/2001/XMLSchema" xmlns:xs="http://www.w3.org/2001/XMLSchema" xmlns:p="http://schemas.microsoft.com/office/2006/metadata/properties" targetNamespace="http://schemas.microsoft.com/office/2006/metadata/properties" ma:root="true" ma:fieldsID="ac504b555cbc0eb2a32092f08c35ba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C6FD6-B278-4495-B41D-72C08F4D9C61}">
  <ds:schemaRefs>
    <ds:schemaRef ds:uri="http://schemas.microsoft.com/sharepoint/v3/contenttype/forms"/>
  </ds:schemaRefs>
</ds:datastoreItem>
</file>

<file path=customXml/itemProps2.xml><?xml version="1.0" encoding="utf-8"?>
<ds:datastoreItem xmlns:ds="http://schemas.openxmlformats.org/officeDocument/2006/customXml" ds:itemID="{C4060C43-4530-40A3-B658-84DE3F4584A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21541860-62C3-468A-9F8F-659818C94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Plakat A3 lodret - Orange</Template>
  <TotalTime>0</TotalTime>
  <Words>669</Words>
  <Application>Microsoft Office PowerPoint</Application>
  <PresentationFormat>Brugerdefineret</PresentationFormat>
  <Paragraphs>42</Paragraphs>
  <Slides>5</Slides>
  <Notes>0</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5</vt:i4>
      </vt:variant>
    </vt:vector>
  </HeadingPairs>
  <TitlesOfParts>
    <vt:vector size="7" baseType="lpstr">
      <vt:lpstr>Arial</vt:lpstr>
      <vt:lpstr>Office-tema</vt:lpstr>
      <vt:lpstr>Vejledning til A3 plakat-skabelon</vt:lpstr>
      <vt:lpstr>Hovedbudskabet i overskriften</vt:lpstr>
      <vt:lpstr>PowerPoint-præsentation</vt:lpstr>
      <vt:lpstr>PowerPoint-præsentation</vt:lpstr>
      <vt:lpstr>PowerPoint-præsentation</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Vejledning til A3 plakat-skabelon</dc:title>
  <dc:creator>Susanne Lebrecht</dc:creator>
  <cp:lastModifiedBy>Susanne Lebrecht</cp:lastModifiedBy>
  <cp:revision>1</cp:revision>
  <dcterms:created xsi:type="dcterms:W3CDTF">2024-05-30T10:15:10Z</dcterms:created>
  <dcterms:modified xsi:type="dcterms:W3CDTF">2024-05-30T10:15:31Z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0x0101008B6CB6762C36C74E982BC266DC5B7F3C</vt:lpwstr>
  </property>
</Properties>
</file>