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56" r:id="rId6"/>
    <p:sldId id="257" r:id="rId7"/>
    <p:sldId id="258" r:id="rId8"/>
    <p:sldId id="259" r:id="rId9"/>
    <p:sldId id="260" r:id="rId10"/>
  </p:sldIdLst>
  <p:sldSz cx="42803763" cy="30275213"/>
  <p:notesSz cx="6858000" cy="9144000"/>
  <p:defaultTextStyle>
    <a:defPPr>
      <a:defRPr lang="da-DK"/>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6" userDrawn="1">
          <p15:clr>
            <a:srgbClr val="A4A3A4"/>
          </p15:clr>
        </p15:guide>
        <p15:guide id="2" pos="1348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5016"/>
    <a:srgbClr val="EE8C00"/>
    <a:srgbClr val="0092CF"/>
    <a:srgbClr val="006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26" d="100"/>
          <a:sy n="26" d="100"/>
        </p:scale>
        <p:origin x="1326" y="114"/>
      </p:cViewPr>
      <p:guideLst>
        <p:guide orient="horz" pos="9536"/>
        <p:guide pos="13482"/>
      </p:guideLst>
    </p:cSldViewPr>
  </p:slideViewPr>
  <p:outlineViewPr>
    <p:cViewPr>
      <p:scale>
        <a:sx n="33" d="100"/>
        <a:sy n="33" d="100"/>
      </p:scale>
      <p:origin x="0" y="0"/>
    </p:cViewPr>
  </p:outlineViewPr>
  <p:notesTextViewPr>
    <p:cViewPr>
      <p:scale>
        <a:sx n="1" d="1"/>
        <a:sy n="1" d="1"/>
      </p:scale>
      <p:origin x="0" y="0"/>
    </p:cViewPr>
  </p:notesTextViewPr>
  <p:sorterViewPr>
    <p:cViewPr>
      <p:scale>
        <a:sx n="33" d="100"/>
        <a:sy n="33"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regneark.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regneark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regneark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regneark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regneark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regneark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'Ark1'!$B$1</c:f>
              <c:strCache>
                <c:ptCount val="1"/>
                <c:pt idx="0">
                  <c:v>Serie 1</c:v>
                </c:pt>
              </c:strCache>
            </c:strRef>
          </c:tx>
          <c:spPr>
            <a:solidFill>
              <a:schemeClr val="accent1"/>
            </a:solidFill>
            <a:ln>
              <a:noFill/>
            </a:ln>
            <a:effectLst/>
          </c:spPr>
          <c:invertIfNegative val="0"/>
          <c:cat>
            <c:strRef>
              <c:f>'Ark1'!$A$2:$A$5</c:f>
              <c:strCache>
                <c:ptCount val="4"/>
                <c:pt idx="0">
                  <c:v>Kategori 1</c:v>
                </c:pt>
                <c:pt idx="1">
                  <c:v>Kategori 2</c:v>
                </c:pt>
                <c:pt idx="2">
                  <c:v>Kategori 3</c:v>
                </c:pt>
                <c:pt idx="3">
                  <c:v>Kategori 4</c:v>
                </c:pt>
              </c:strCache>
            </c:strRef>
          </c:cat>
          <c:val>
            <c:numRef>
              <c:f>'Ark1'!$B$2:$B$5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F9A7-4195-BCB4-72E01406AA0C}"/>
            </c:ext>
          </c:extLst>
        </c:ser>
        <c:ser>
          <c:idx val="1"/>
          <c:order val="1"/>
          <c:tx>
            <c:strRef>
              <c:f>'Ark1'!$C$1</c:f>
              <c:strCache>
                <c:ptCount val="1"/>
                <c:pt idx="0">
                  <c:v>Serie 2</c:v>
                </c:pt>
              </c:strCache>
            </c:strRef>
          </c:tx>
          <c:spPr>
            <a:solidFill>
              <a:schemeClr val="accent2"/>
            </a:solidFill>
            <a:ln>
              <a:noFill/>
            </a:ln>
            <a:effectLst/>
          </c:spPr>
          <c:invertIfNegative val="0"/>
          <c:cat>
            <c:strRef>
              <c:f>'Ark1'!$A$2:$A$5</c:f>
              <c:strCache>
                <c:ptCount val="4"/>
                <c:pt idx="0">
                  <c:v>Kategori 1</c:v>
                </c:pt>
                <c:pt idx="1">
                  <c:v>Kategori 2</c:v>
                </c:pt>
                <c:pt idx="2">
                  <c:v>Kategori 3</c:v>
                </c:pt>
                <c:pt idx="3">
                  <c:v>Kategori 4</c:v>
                </c:pt>
              </c:strCache>
            </c:strRef>
          </c:cat>
          <c:val>
            <c:numRef>
              <c:f>'Ark1'!$C$2:$C$5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F9A7-4195-BCB4-72E01406AA0C}"/>
            </c:ext>
          </c:extLst>
        </c:ser>
        <c:ser>
          <c:idx val="2"/>
          <c:order val="2"/>
          <c:tx>
            <c:strRef>
              <c:f>'Ark1'!$D$1</c:f>
              <c:strCache>
                <c:ptCount val="1"/>
                <c:pt idx="0">
                  <c:v>Serie 3</c:v>
                </c:pt>
              </c:strCache>
            </c:strRef>
          </c:tx>
          <c:spPr>
            <a:solidFill>
              <a:schemeClr val="accent3"/>
            </a:solidFill>
            <a:ln>
              <a:noFill/>
            </a:ln>
            <a:effectLst/>
          </c:spPr>
          <c:invertIfNegative val="0"/>
          <c:cat>
            <c:strRef>
              <c:f>'Ark1'!$A$2:$A$5</c:f>
              <c:strCache>
                <c:ptCount val="4"/>
                <c:pt idx="0">
                  <c:v>Kategori 1</c:v>
                </c:pt>
                <c:pt idx="1">
                  <c:v>Kategori 2</c:v>
                </c:pt>
                <c:pt idx="2">
                  <c:v>Kategori 3</c:v>
                </c:pt>
                <c:pt idx="3">
                  <c:v>Kategori 4</c:v>
                </c:pt>
              </c:strCache>
            </c:strRef>
          </c:cat>
          <c:val>
            <c:numRef>
              <c:f>'Ark1'!$D$2:$D$5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F9A7-4195-BCB4-72E01406AA0C}"/>
            </c:ext>
          </c:extLst>
        </c:ser>
        <c:dLbls>
          <c:showLegendKey val="0"/>
          <c:showVal val="0"/>
          <c:showCatName val="0"/>
          <c:showSerName val="0"/>
          <c:showPercent val="0"/>
          <c:showBubbleSize val="0"/>
        </c:dLbls>
        <c:gapWidth val="219"/>
        <c:overlap val="-27"/>
        <c:axId val="819242424"/>
        <c:axId val="819245048"/>
      </c:barChart>
      <c:catAx>
        <c:axId val="819242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a-DK"/>
          </a:p>
        </c:txPr>
        <c:crossAx val="819245048"/>
        <c:crosses val="autoZero"/>
        <c:auto val="1"/>
        <c:lblAlgn val="ctr"/>
        <c:lblOffset val="100"/>
        <c:noMultiLvlLbl val="0"/>
      </c:catAx>
      <c:valAx>
        <c:axId val="8192450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a-DK"/>
          </a:p>
        </c:txPr>
        <c:crossAx val="8192424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radarChart>
        <c:radarStyle val="marker"/>
        <c:varyColors val="0"/>
        <c:ser>
          <c:idx val="0"/>
          <c:order val="0"/>
          <c:tx>
            <c:strRef>
              <c:f>'Ark1'!$B$1</c:f>
              <c:strCache>
                <c:ptCount val="1"/>
                <c:pt idx="0">
                  <c:v>Serie 1</c:v>
                </c:pt>
              </c:strCache>
            </c:strRef>
          </c:tx>
          <c:spPr>
            <a:ln w="28575" cap="rnd">
              <a:solidFill>
                <a:schemeClr val="accent1"/>
              </a:solidFill>
              <a:round/>
            </a:ln>
            <a:effectLst/>
          </c:spPr>
          <c:marker>
            <c:symbol val="none"/>
          </c:marker>
          <c:cat>
            <c:numRef>
              <c:f>'Ark1'!$A$2:$A$6</c:f>
              <c:numCache>
                <c:formatCode>m/d/yyyy</c:formatCode>
                <c:ptCount val="5"/>
                <c:pt idx="0">
                  <c:v>37377</c:v>
                </c:pt>
                <c:pt idx="1">
                  <c:v>37408</c:v>
                </c:pt>
                <c:pt idx="2">
                  <c:v>37438</c:v>
                </c:pt>
                <c:pt idx="3">
                  <c:v>37469</c:v>
                </c:pt>
                <c:pt idx="4">
                  <c:v>37500</c:v>
                </c:pt>
              </c:numCache>
            </c:numRef>
          </c:cat>
          <c:val>
            <c:numRef>
              <c:f>'Ark1'!$B$2:$B$6</c:f>
              <c:numCache>
                <c:formatCode>General</c:formatCode>
                <c:ptCount val="5"/>
                <c:pt idx="0">
                  <c:v>32</c:v>
                </c:pt>
                <c:pt idx="1">
                  <c:v>32</c:v>
                </c:pt>
                <c:pt idx="2">
                  <c:v>28</c:v>
                </c:pt>
                <c:pt idx="3">
                  <c:v>12</c:v>
                </c:pt>
                <c:pt idx="4">
                  <c:v>15</c:v>
                </c:pt>
              </c:numCache>
            </c:numRef>
          </c:val>
          <c:extLst>
            <c:ext xmlns:c16="http://schemas.microsoft.com/office/drawing/2014/chart" uri="{C3380CC4-5D6E-409C-BE32-E72D297353CC}">
              <c16:uniqueId val="{00000000-E876-421F-8D6F-8C9AD9FB1597}"/>
            </c:ext>
          </c:extLst>
        </c:ser>
        <c:ser>
          <c:idx val="1"/>
          <c:order val="1"/>
          <c:tx>
            <c:strRef>
              <c:f>'Ark1'!$C$1</c:f>
              <c:strCache>
                <c:ptCount val="1"/>
                <c:pt idx="0">
                  <c:v>Serie 2</c:v>
                </c:pt>
              </c:strCache>
            </c:strRef>
          </c:tx>
          <c:spPr>
            <a:ln w="28575" cap="rnd">
              <a:solidFill>
                <a:schemeClr val="accent2"/>
              </a:solidFill>
              <a:round/>
            </a:ln>
            <a:effectLst/>
          </c:spPr>
          <c:marker>
            <c:symbol val="none"/>
          </c:marker>
          <c:cat>
            <c:numRef>
              <c:f>'Ark1'!$A$2:$A$6</c:f>
              <c:numCache>
                <c:formatCode>m/d/yyyy</c:formatCode>
                <c:ptCount val="5"/>
                <c:pt idx="0">
                  <c:v>37377</c:v>
                </c:pt>
                <c:pt idx="1">
                  <c:v>37408</c:v>
                </c:pt>
                <c:pt idx="2">
                  <c:v>37438</c:v>
                </c:pt>
                <c:pt idx="3">
                  <c:v>37469</c:v>
                </c:pt>
                <c:pt idx="4">
                  <c:v>37500</c:v>
                </c:pt>
              </c:numCache>
            </c:numRef>
          </c:cat>
          <c:val>
            <c:numRef>
              <c:f>'Ark1'!$C$2:$C$6</c:f>
              <c:numCache>
                <c:formatCode>General</c:formatCode>
                <c:ptCount val="5"/>
                <c:pt idx="0">
                  <c:v>12</c:v>
                </c:pt>
                <c:pt idx="1">
                  <c:v>12</c:v>
                </c:pt>
                <c:pt idx="2">
                  <c:v>12</c:v>
                </c:pt>
                <c:pt idx="3">
                  <c:v>21</c:v>
                </c:pt>
                <c:pt idx="4">
                  <c:v>28</c:v>
                </c:pt>
              </c:numCache>
            </c:numRef>
          </c:val>
          <c:extLst>
            <c:ext xmlns:c16="http://schemas.microsoft.com/office/drawing/2014/chart" uri="{C3380CC4-5D6E-409C-BE32-E72D297353CC}">
              <c16:uniqueId val="{00000001-E876-421F-8D6F-8C9AD9FB1597}"/>
            </c:ext>
          </c:extLst>
        </c:ser>
        <c:dLbls>
          <c:showLegendKey val="0"/>
          <c:showVal val="0"/>
          <c:showCatName val="0"/>
          <c:showSerName val="0"/>
          <c:showPercent val="0"/>
          <c:showBubbleSize val="0"/>
        </c:dLbls>
        <c:axId val="990988080"/>
        <c:axId val="990991688"/>
      </c:radarChart>
      <c:catAx>
        <c:axId val="990988080"/>
        <c:scaling>
          <c:orientation val="minMax"/>
        </c:scaling>
        <c:delete val="0"/>
        <c:axPos val="b"/>
        <c:numFmt formatCode="m/d/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a-DK"/>
          </a:p>
        </c:txPr>
        <c:crossAx val="990991688"/>
        <c:crosses val="autoZero"/>
        <c:auto val="1"/>
        <c:lblAlgn val="ctr"/>
        <c:lblOffset val="100"/>
        <c:noMultiLvlLbl val="0"/>
      </c:catAx>
      <c:valAx>
        <c:axId val="9909916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a-DK"/>
          </a:p>
        </c:txPr>
        <c:crossAx val="9909880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'Ark1'!$B$1</c:f>
              <c:strCache>
                <c:ptCount val="1"/>
                <c:pt idx="0">
                  <c:v>Salg</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BF4-4CDB-8287-B94869CDAA2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BF4-4CDB-8287-B94869CDAA2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BF4-4CDB-8287-B94869CDAA2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BF4-4CDB-8287-B94869CDAA2B}"/>
              </c:ext>
            </c:extLst>
          </c:dPt>
          <c:cat>
            <c:strRef>
              <c:f>'Ark1'!$A$2:$A$5</c:f>
              <c:strCache>
                <c:ptCount val="4"/>
                <c:pt idx="0">
                  <c:v>1. kvartal</c:v>
                </c:pt>
                <c:pt idx="1">
                  <c:v>2. kvartal</c:v>
                </c:pt>
                <c:pt idx="2">
                  <c:v>3. kvartal</c:v>
                </c:pt>
                <c:pt idx="3">
                  <c:v>4. kvartal</c:v>
                </c:pt>
              </c:strCache>
            </c:strRef>
          </c:cat>
          <c:val>
            <c:numRef>
              <c:f>'Ark1'!$B$2:$B$5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8E79-4391-AEA1-3A2DE4BB6FB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'Ark1'!$B$1</c:f>
              <c:strCache>
                <c:ptCount val="1"/>
                <c:pt idx="0">
                  <c:v>Serie 1</c:v>
                </c:pt>
              </c:strCache>
            </c:strRef>
          </c:tx>
          <c:spPr>
            <a:solidFill>
              <a:schemeClr val="accent1"/>
            </a:solidFill>
            <a:ln>
              <a:noFill/>
            </a:ln>
            <a:effectLst/>
          </c:spPr>
          <c:invertIfNegative val="0"/>
          <c:cat>
            <c:strRef>
              <c:f>'Ark1'!$A$2:$A$5</c:f>
              <c:strCache>
                <c:ptCount val="4"/>
                <c:pt idx="0">
                  <c:v>Kategori 1</c:v>
                </c:pt>
                <c:pt idx="1">
                  <c:v>Kategori 2</c:v>
                </c:pt>
                <c:pt idx="2">
                  <c:v>Kategori 3</c:v>
                </c:pt>
                <c:pt idx="3">
                  <c:v>Kategori 4</c:v>
                </c:pt>
              </c:strCache>
            </c:strRef>
          </c:cat>
          <c:val>
            <c:numRef>
              <c:f>'Ark1'!$B$2:$B$5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BAB-4CB9-9A0B-4E0A12168C71}"/>
            </c:ext>
          </c:extLst>
        </c:ser>
        <c:ser>
          <c:idx val="1"/>
          <c:order val="1"/>
          <c:tx>
            <c:strRef>
              <c:f>'Ark1'!$C$1</c:f>
              <c:strCache>
                <c:ptCount val="1"/>
                <c:pt idx="0">
                  <c:v>Serie 2</c:v>
                </c:pt>
              </c:strCache>
            </c:strRef>
          </c:tx>
          <c:spPr>
            <a:solidFill>
              <a:schemeClr val="accent2"/>
            </a:solidFill>
            <a:ln>
              <a:noFill/>
            </a:ln>
            <a:effectLst/>
          </c:spPr>
          <c:invertIfNegative val="0"/>
          <c:cat>
            <c:strRef>
              <c:f>'Ark1'!$A$2:$A$5</c:f>
              <c:strCache>
                <c:ptCount val="4"/>
                <c:pt idx="0">
                  <c:v>Kategori 1</c:v>
                </c:pt>
                <c:pt idx="1">
                  <c:v>Kategori 2</c:v>
                </c:pt>
                <c:pt idx="2">
                  <c:v>Kategori 3</c:v>
                </c:pt>
                <c:pt idx="3">
                  <c:v>Kategori 4</c:v>
                </c:pt>
              </c:strCache>
            </c:strRef>
          </c:cat>
          <c:val>
            <c:numRef>
              <c:f>'Ark1'!$C$2:$C$5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BAB-4CB9-9A0B-4E0A12168C71}"/>
            </c:ext>
          </c:extLst>
        </c:ser>
        <c:ser>
          <c:idx val="2"/>
          <c:order val="2"/>
          <c:tx>
            <c:strRef>
              <c:f>'Ark1'!$D$1</c:f>
              <c:strCache>
                <c:ptCount val="1"/>
                <c:pt idx="0">
                  <c:v>Serie 3</c:v>
                </c:pt>
              </c:strCache>
            </c:strRef>
          </c:tx>
          <c:spPr>
            <a:solidFill>
              <a:schemeClr val="accent3"/>
            </a:solidFill>
            <a:ln>
              <a:noFill/>
            </a:ln>
            <a:effectLst/>
          </c:spPr>
          <c:invertIfNegative val="0"/>
          <c:cat>
            <c:strRef>
              <c:f>'Ark1'!$A$2:$A$5</c:f>
              <c:strCache>
                <c:ptCount val="4"/>
                <c:pt idx="0">
                  <c:v>Kategori 1</c:v>
                </c:pt>
                <c:pt idx="1">
                  <c:v>Kategori 2</c:v>
                </c:pt>
                <c:pt idx="2">
                  <c:v>Kategori 3</c:v>
                </c:pt>
                <c:pt idx="3">
                  <c:v>Kategori 4</c:v>
                </c:pt>
              </c:strCache>
            </c:strRef>
          </c:cat>
          <c:val>
            <c:numRef>
              <c:f>'Ark1'!$D$2:$D$5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BAB-4CB9-9A0B-4E0A12168C71}"/>
            </c:ext>
          </c:extLst>
        </c:ser>
        <c:dLbls>
          <c:showLegendKey val="0"/>
          <c:showVal val="0"/>
          <c:showCatName val="0"/>
          <c:showSerName val="0"/>
          <c:showPercent val="0"/>
          <c:showBubbleSize val="0"/>
        </c:dLbls>
        <c:gapWidth val="219"/>
        <c:overlap val="-27"/>
        <c:axId val="1095688344"/>
        <c:axId val="1095687688"/>
      </c:barChart>
      <c:catAx>
        <c:axId val="1095688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a-DK"/>
          </a:p>
        </c:txPr>
        <c:crossAx val="1095687688"/>
        <c:crosses val="autoZero"/>
        <c:auto val="1"/>
        <c:lblAlgn val="ctr"/>
        <c:lblOffset val="100"/>
        <c:noMultiLvlLbl val="0"/>
      </c:catAx>
      <c:valAx>
        <c:axId val="10956876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a-DK"/>
          </a:p>
        </c:txPr>
        <c:crossAx val="10956883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'Ark1'!$B$1</c:f>
              <c:strCache>
                <c:ptCount val="1"/>
                <c:pt idx="0">
                  <c:v>Salg</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AF3-42C4-9523-733FF098DB8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AF3-42C4-9523-733FF098DB8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AF3-42C4-9523-733FF098DB8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AF3-42C4-9523-733FF098DB80}"/>
              </c:ext>
            </c:extLst>
          </c:dPt>
          <c:cat>
            <c:strRef>
              <c:f>'Ark1'!$A$2:$A$5</c:f>
              <c:strCache>
                <c:ptCount val="4"/>
                <c:pt idx="0">
                  <c:v>1. kvartal</c:v>
                </c:pt>
                <c:pt idx="1">
                  <c:v>2. kvartal</c:v>
                </c:pt>
                <c:pt idx="2">
                  <c:v>3. kvartal</c:v>
                </c:pt>
                <c:pt idx="3">
                  <c:v>4. kvartal</c:v>
                </c:pt>
              </c:strCache>
            </c:strRef>
          </c:cat>
          <c:val>
            <c:numRef>
              <c:f>'Ark1'!$B$2:$B$5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23DC-4C36-91D2-D5360BD49F74}"/>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'Ark1'!$B$1</c:f>
              <c:strCache>
                <c:ptCount val="1"/>
                <c:pt idx="0">
                  <c:v>Serie 1</c:v>
                </c:pt>
              </c:strCache>
            </c:strRef>
          </c:tx>
          <c:spPr>
            <a:solidFill>
              <a:schemeClr val="accent1"/>
            </a:solidFill>
            <a:ln>
              <a:noFill/>
            </a:ln>
            <a:effectLst/>
          </c:spPr>
          <c:invertIfNegative val="0"/>
          <c:cat>
            <c:strRef>
              <c:f>'Ark1'!$A$2:$A$5</c:f>
              <c:strCache>
                <c:ptCount val="4"/>
                <c:pt idx="0">
                  <c:v>Kategori 1</c:v>
                </c:pt>
                <c:pt idx="1">
                  <c:v>Kategori 2</c:v>
                </c:pt>
                <c:pt idx="2">
                  <c:v>Kategori 3</c:v>
                </c:pt>
                <c:pt idx="3">
                  <c:v>Kategori 4</c:v>
                </c:pt>
              </c:strCache>
            </c:strRef>
          </c:cat>
          <c:val>
            <c:numRef>
              <c:f>'Ark1'!$B$2:$B$5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B83-470E-AD48-BD3A29DC8CD0}"/>
            </c:ext>
          </c:extLst>
        </c:ser>
        <c:ser>
          <c:idx val="1"/>
          <c:order val="1"/>
          <c:tx>
            <c:strRef>
              <c:f>'Ark1'!$C$1</c:f>
              <c:strCache>
                <c:ptCount val="1"/>
                <c:pt idx="0">
                  <c:v>Serie 2</c:v>
                </c:pt>
              </c:strCache>
            </c:strRef>
          </c:tx>
          <c:spPr>
            <a:solidFill>
              <a:schemeClr val="accent2"/>
            </a:solidFill>
            <a:ln>
              <a:noFill/>
            </a:ln>
            <a:effectLst/>
          </c:spPr>
          <c:invertIfNegative val="0"/>
          <c:cat>
            <c:strRef>
              <c:f>'Ark1'!$A$2:$A$5</c:f>
              <c:strCache>
                <c:ptCount val="4"/>
                <c:pt idx="0">
                  <c:v>Kategori 1</c:v>
                </c:pt>
                <c:pt idx="1">
                  <c:v>Kategori 2</c:v>
                </c:pt>
                <c:pt idx="2">
                  <c:v>Kategori 3</c:v>
                </c:pt>
                <c:pt idx="3">
                  <c:v>Kategori 4</c:v>
                </c:pt>
              </c:strCache>
            </c:strRef>
          </c:cat>
          <c:val>
            <c:numRef>
              <c:f>'Ark1'!$C$2:$C$5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B83-470E-AD48-BD3A29DC8CD0}"/>
            </c:ext>
          </c:extLst>
        </c:ser>
        <c:ser>
          <c:idx val="2"/>
          <c:order val="2"/>
          <c:tx>
            <c:strRef>
              <c:f>'Ark1'!$D$1</c:f>
              <c:strCache>
                <c:ptCount val="1"/>
                <c:pt idx="0">
                  <c:v>Serie 3</c:v>
                </c:pt>
              </c:strCache>
            </c:strRef>
          </c:tx>
          <c:spPr>
            <a:solidFill>
              <a:schemeClr val="accent3"/>
            </a:solidFill>
            <a:ln>
              <a:noFill/>
            </a:ln>
            <a:effectLst/>
          </c:spPr>
          <c:invertIfNegative val="0"/>
          <c:cat>
            <c:strRef>
              <c:f>'Ark1'!$A$2:$A$5</c:f>
              <c:strCache>
                <c:ptCount val="4"/>
                <c:pt idx="0">
                  <c:v>Kategori 1</c:v>
                </c:pt>
                <c:pt idx="1">
                  <c:v>Kategori 2</c:v>
                </c:pt>
                <c:pt idx="2">
                  <c:v>Kategori 3</c:v>
                </c:pt>
                <c:pt idx="3">
                  <c:v>Kategori 4</c:v>
                </c:pt>
              </c:strCache>
            </c:strRef>
          </c:cat>
          <c:val>
            <c:numRef>
              <c:f>'Ark1'!$D$2:$D$5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6B83-470E-AD48-BD3A29DC8CD0}"/>
            </c:ext>
          </c:extLst>
        </c:ser>
        <c:dLbls>
          <c:showLegendKey val="0"/>
          <c:showVal val="0"/>
          <c:showCatName val="0"/>
          <c:showSerName val="0"/>
          <c:showPercent val="0"/>
          <c:showBubbleSize val="0"/>
        </c:dLbls>
        <c:gapWidth val="219"/>
        <c:overlap val="-27"/>
        <c:axId val="914195464"/>
        <c:axId val="914198088"/>
      </c:barChart>
      <c:catAx>
        <c:axId val="914195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a-DK"/>
          </a:p>
        </c:txPr>
        <c:crossAx val="914198088"/>
        <c:crosses val="autoZero"/>
        <c:auto val="1"/>
        <c:lblAlgn val="ctr"/>
        <c:lblOffset val="100"/>
        <c:noMultiLvlLbl val="0"/>
      </c:catAx>
      <c:valAx>
        <c:axId val="914198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a-DK"/>
          </a:p>
        </c:txPr>
        <c:crossAx val="9141954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2942760" y="1611877"/>
            <a:ext cx="36918247" cy="2741884"/>
          </a:xfrm>
        </p:spPr>
        <p:txBody>
          <a:bodyPr>
            <a:normAutofit/>
          </a:bodyPr>
          <a:lstStyle>
            <a:lvl1pPr>
              <a:defRPr sz="9599">
                <a:solidFill>
                  <a:schemeClr val="tx1"/>
                </a:solidFill>
                <a:latin typeface="+mn-lt"/>
              </a:defRPr>
            </a:lvl1pPr>
          </a:lstStyle>
          <a:p>
            <a:r>
              <a:rPr lang="da-DK" dirty="0" smtClean="0"/>
              <a:t>Skriv </a:t>
            </a:r>
            <a:r>
              <a:rPr lang="da-DK" dirty="0" err="1" smtClean="0"/>
              <a:t>hoved-overskrift</a:t>
            </a:r>
            <a:endParaRPr lang="da-DK" dirty="0"/>
          </a:p>
        </p:txBody>
      </p:sp>
      <p:sp>
        <p:nvSpPr>
          <p:cNvPr id="28" name="Pladsholder til tekst 6"/>
          <p:cNvSpPr>
            <a:spLocks noGrp="1"/>
          </p:cNvSpPr>
          <p:nvPr>
            <p:ph type="body" sz="quarter" idx="28" hasCustomPrompt="1"/>
          </p:nvPr>
        </p:nvSpPr>
        <p:spPr>
          <a:xfrm>
            <a:off x="2942757" y="4353762"/>
            <a:ext cx="36918247" cy="1611876"/>
          </a:xfrm>
          <a:prstGeom prst="rect">
            <a:avLst/>
          </a:prstGeom>
          <a:noFill/>
        </p:spPr>
        <p:txBody>
          <a:bodyPr wrap="square" lIns="0" tIns="0" rIns="0" bIns="0" anchor="ctr">
            <a:noAutofit/>
          </a:bodyPr>
          <a:lstStyle>
            <a:lvl1pPr marL="0" indent="0">
              <a:buNone/>
              <a:defRPr sz="5001" b="0">
                <a:solidFill>
                  <a:schemeClr val="tx1"/>
                </a:solidFill>
              </a:defRPr>
            </a:lvl1pPr>
          </a:lstStyle>
          <a:p>
            <a:pPr lvl="0"/>
            <a:r>
              <a:rPr lang="da-DK" dirty="0" smtClean="0"/>
              <a:t>Skriv underoverskrift eller forfatter</a:t>
            </a:r>
            <a:endParaRPr lang="da-DK" dirty="0"/>
          </a:p>
        </p:txBody>
      </p:sp>
    </p:spTree>
    <p:extLst>
      <p:ext uri="{BB962C8B-B14F-4D97-AF65-F5344CB8AC3E}">
        <p14:creationId xmlns:p14="http://schemas.microsoft.com/office/powerpoint/2010/main" val="61824455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028">
          <p15:clr>
            <a:srgbClr val="FBAE40"/>
          </p15:clr>
        </p15:guide>
        <p15:guide id="2" pos="1856">
          <p15:clr>
            <a:srgbClr val="FBAE40"/>
          </p15:clr>
        </p15:guide>
        <p15:guide id="3" pos="2518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oster variant A">
    <p:spTree>
      <p:nvGrpSpPr>
        <p:cNvPr id="1" name=""/>
        <p:cNvGrpSpPr/>
        <p:nvPr/>
      </p:nvGrpSpPr>
      <p:grpSpPr>
        <a:xfrm>
          <a:off x="0" y="0"/>
          <a:ext cx="0" cy="0"/>
          <a:chOff x="0" y="0"/>
          <a:chExt cx="0" cy="0"/>
        </a:xfrm>
      </p:grpSpPr>
      <p:sp>
        <p:nvSpPr>
          <p:cNvPr id="24" name="Rektangel 23"/>
          <p:cNvSpPr/>
          <p:nvPr userDrawn="1"/>
        </p:nvSpPr>
        <p:spPr>
          <a:xfrm>
            <a:off x="14927182" y="7868298"/>
            <a:ext cx="12937957" cy="18601177"/>
          </a:xfrm>
          <a:prstGeom prst="rect">
            <a:avLst/>
          </a:prstGeom>
          <a:solidFill>
            <a:srgbClr val="EE8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solidFill>
                <a:srgbClr val="AD5016"/>
              </a:solidFill>
            </a:endParaRPr>
          </a:p>
        </p:txBody>
      </p:sp>
      <p:sp>
        <p:nvSpPr>
          <p:cNvPr id="5" name="Rektangel 4"/>
          <p:cNvSpPr/>
          <p:nvPr userDrawn="1"/>
        </p:nvSpPr>
        <p:spPr>
          <a:xfrm>
            <a:off x="2" y="1"/>
            <a:ext cx="42803763" cy="6256421"/>
          </a:xfrm>
          <a:prstGeom prst="rect">
            <a:avLst/>
          </a:prstGeom>
          <a:solidFill>
            <a:srgbClr val="EE8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2" name="Titel 1"/>
          <p:cNvSpPr>
            <a:spLocks noGrp="1"/>
          </p:cNvSpPr>
          <p:nvPr>
            <p:ph type="title" hasCustomPrompt="1"/>
          </p:nvPr>
        </p:nvSpPr>
        <p:spPr>
          <a:xfrm>
            <a:off x="2942760" y="1611877"/>
            <a:ext cx="36918247" cy="2741884"/>
          </a:xfrm>
        </p:spPr>
        <p:txBody>
          <a:bodyPr>
            <a:normAutofit/>
          </a:bodyPr>
          <a:lstStyle>
            <a:lvl1pPr>
              <a:defRPr sz="9599">
                <a:solidFill>
                  <a:schemeClr val="bg1"/>
                </a:solidFill>
                <a:latin typeface="+mn-lt"/>
              </a:defRPr>
            </a:lvl1pPr>
          </a:lstStyle>
          <a:p>
            <a:r>
              <a:rPr lang="da-DK" dirty="0" smtClean="0"/>
              <a:t>Skriv </a:t>
            </a:r>
            <a:r>
              <a:rPr lang="da-DK" dirty="0" err="1" smtClean="0"/>
              <a:t>hoved-overskrift</a:t>
            </a:r>
            <a:endParaRPr lang="da-DK" dirty="0"/>
          </a:p>
        </p:txBody>
      </p:sp>
      <p:sp>
        <p:nvSpPr>
          <p:cNvPr id="3" name="Pladsholder til indhold 2"/>
          <p:cNvSpPr>
            <a:spLocks noGrp="1"/>
          </p:cNvSpPr>
          <p:nvPr>
            <p:ph idx="1"/>
          </p:nvPr>
        </p:nvSpPr>
        <p:spPr>
          <a:xfrm>
            <a:off x="2942757" y="9336507"/>
            <a:ext cx="10800000" cy="6497053"/>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8" name="Pladsholder til tekst 6"/>
          <p:cNvSpPr>
            <a:spLocks noGrp="1"/>
          </p:cNvSpPr>
          <p:nvPr>
            <p:ph type="body" sz="quarter" idx="18" hasCustomPrompt="1"/>
          </p:nvPr>
        </p:nvSpPr>
        <p:spPr>
          <a:xfrm>
            <a:off x="2948333" y="8310073"/>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15" name="Pladsholder til indhold 2"/>
          <p:cNvSpPr>
            <a:spLocks noGrp="1"/>
          </p:cNvSpPr>
          <p:nvPr>
            <p:ph idx="19"/>
          </p:nvPr>
        </p:nvSpPr>
        <p:spPr>
          <a:xfrm>
            <a:off x="29061006" y="9336506"/>
            <a:ext cx="10800000" cy="8758989"/>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16" name="Pladsholder til tekst 6"/>
          <p:cNvSpPr>
            <a:spLocks noGrp="1"/>
          </p:cNvSpPr>
          <p:nvPr>
            <p:ph type="body" sz="quarter" idx="20" hasCustomPrompt="1"/>
          </p:nvPr>
        </p:nvSpPr>
        <p:spPr>
          <a:xfrm>
            <a:off x="29066580" y="8310073"/>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17" name="Pladsholder til indhold 2"/>
          <p:cNvSpPr>
            <a:spLocks noGrp="1"/>
          </p:cNvSpPr>
          <p:nvPr>
            <p:ph idx="21"/>
          </p:nvPr>
        </p:nvSpPr>
        <p:spPr>
          <a:xfrm>
            <a:off x="15929598" y="9868572"/>
            <a:ext cx="10800000" cy="8337213"/>
          </a:xfrm>
          <a:prstGeom prst="rect">
            <a:avLst/>
          </a:prstGeom>
        </p:spPr>
        <p:txBody>
          <a:bodyPr lIns="0" tIns="0" rIns="0" bIns="0"/>
          <a:lstStyle>
            <a:lvl1pPr marL="0" indent="0">
              <a:lnSpc>
                <a:spcPct val="100000"/>
              </a:lnSpc>
              <a:buNone/>
              <a:defRPr sz="3000">
                <a:solidFill>
                  <a:schemeClr val="bg1"/>
                </a:solidFill>
              </a:defRPr>
            </a:lvl1pPr>
            <a:lvl2pPr>
              <a:lnSpc>
                <a:spcPct val="100000"/>
              </a:lnSpc>
              <a:defRPr sz="3000">
                <a:solidFill>
                  <a:schemeClr val="bg1"/>
                </a:solidFill>
              </a:defRPr>
            </a:lvl2pPr>
            <a:lvl3pPr>
              <a:lnSpc>
                <a:spcPct val="100000"/>
              </a:lnSpc>
              <a:defRPr sz="3000">
                <a:solidFill>
                  <a:schemeClr val="bg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18" name="Pladsholder til tekst 6"/>
          <p:cNvSpPr>
            <a:spLocks noGrp="1"/>
          </p:cNvSpPr>
          <p:nvPr>
            <p:ph type="body" sz="quarter" idx="22" hasCustomPrompt="1"/>
          </p:nvPr>
        </p:nvSpPr>
        <p:spPr>
          <a:xfrm>
            <a:off x="15929598" y="8765865"/>
            <a:ext cx="10800000" cy="692626"/>
          </a:xfrm>
          <a:prstGeom prst="rect">
            <a:avLst/>
          </a:prstGeom>
          <a:noFill/>
        </p:spPr>
        <p:txBody>
          <a:bodyPr wrap="square" lIns="0" tIns="0" rIns="0" bIns="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20" name="Pladsholder til indhold 2"/>
          <p:cNvSpPr>
            <a:spLocks noGrp="1"/>
          </p:cNvSpPr>
          <p:nvPr>
            <p:ph idx="23"/>
          </p:nvPr>
        </p:nvSpPr>
        <p:spPr>
          <a:xfrm>
            <a:off x="29061006" y="19972423"/>
            <a:ext cx="10800000" cy="6497053"/>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1" name="Pladsholder til tekst 6"/>
          <p:cNvSpPr>
            <a:spLocks noGrp="1"/>
          </p:cNvSpPr>
          <p:nvPr>
            <p:ph type="body" sz="quarter" idx="24" hasCustomPrompt="1"/>
          </p:nvPr>
        </p:nvSpPr>
        <p:spPr>
          <a:xfrm>
            <a:off x="29066580" y="18945989"/>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22" name="Pladsholder til indhold 2"/>
          <p:cNvSpPr>
            <a:spLocks noGrp="1"/>
          </p:cNvSpPr>
          <p:nvPr>
            <p:ph idx="25"/>
          </p:nvPr>
        </p:nvSpPr>
        <p:spPr>
          <a:xfrm>
            <a:off x="2942757" y="17710485"/>
            <a:ext cx="10800000" cy="8758989"/>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3" name="Pladsholder til tekst 6"/>
          <p:cNvSpPr>
            <a:spLocks noGrp="1"/>
          </p:cNvSpPr>
          <p:nvPr>
            <p:ph type="body" sz="quarter" idx="26" hasCustomPrompt="1"/>
          </p:nvPr>
        </p:nvSpPr>
        <p:spPr>
          <a:xfrm>
            <a:off x="2948333" y="16684052"/>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25" name="Pladsholder til indhold 2"/>
          <p:cNvSpPr>
            <a:spLocks noGrp="1"/>
          </p:cNvSpPr>
          <p:nvPr>
            <p:ph idx="27"/>
          </p:nvPr>
        </p:nvSpPr>
        <p:spPr>
          <a:xfrm>
            <a:off x="15929598" y="18603089"/>
            <a:ext cx="10800000" cy="7018159"/>
          </a:xfrm>
          <a:prstGeom prst="rect">
            <a:avLst/>
          </a:prstGeom>
        </p:spPr>
        <p:txBody>
          <a:bodyPr lIns="0" tIns="0" rIns="0" bIns="0"/>
          <a:lstStyle>
            <a:lvl1pPr marL="0" indent="0">
              <a:lnSpc>
                <a:spcPct val="100000"/>
              </a:lnSpc>
              <a:buNone/>
              <a:defRPr sz="3000">
                <a:solidFill>
                  <a:schemeClr val="bg1"/>
                </a:solidFill>
              </a:defRPr>
            </a:lvl1pPr>
            <a:lvl2pPr>
              <a:lnSpc>
                <a:spcPct val="100000"/>
              </a:lnSpc>
              <a:defRPr sz="3000">
                <a:solidFill>
                  <a:schemeClr val="bg1"/>
                </a:solidFill>
              </a:defRPr>
            </a:lvl2pPr>
            <a:lvl3pPr>
              <a:lnSpc>
                <a:spcPct val="100000"/>
              </a:lnSpc>
              <a:defRPr sz="3000">
                <a:solidFill>
                  <a:schemeClr val="bg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8" name="Pladsholder til tekst 6"/>
          <p:cNvSpPr>
            <a:spLocks noGrp="1"/>
          </p:cNvSpPr>
          <p:nvPr>
            <p:ph type="body" sz="quarter" idx="28" hasCustomPrompt="1"/>
          </p:nvPr>
        </p:nvSpPr>
        <p:spPr>
          <a:xfrm>
            <a:off x="2942757" y="4353762"/>
            <a:ext cx="36918247" cy="1611876"/>
          </a:xfrm>
          <a:prstGeom prst="rect">
            <a:avLst/>
          </a:prstGeom>
          <a:noFill/>
        </p:spPr>
        <p:txBody>
          <a:bodyPr wrap="square" lIns="0" tIns="0" rIns="0" bIns="0" anchor="ctr">
            <a:noAutofit/>
          </a:bodyPr>
          <a:lstStyle>
            <a:lvl1pPr marL="0" indent="0">
              <a:buNone/>
              <a:defRPr sz="5001" b="0">
                <a:solidFill>
                  <a:schemeClr val="bg1"/>
                </a:solidFill>
              </a:defRPr>
            </a:lvl1pPr>
          </a:lstStyle>
          <a:p>
            <a:pPr lvl="0"/>
            <a:r>
              <a:rPr lang="da-DK" dirty="0" smtClean="0"/>
              <a:t>Skriv underoverskrift eller forfatter</a:t>
            </a:r>
            <a:endParaRPr lang="da-DK" dirty="0"/>
          </a:p>
        </p:txBody>
      </p:sp>
    </p:spTree>
    <p:extLst>
      <p:ext uri="{BB962C8B-B14F-4D97-AF65-F5344CB8AC3E}">
        <p14:creationId xmlns:p14="http://schemas.microsoft.com/office/powerpoint/2010/main" val="56843124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028" userDrawn="1">
          <p15:clr>
            <a:srgbClr val="FBAE40"/>
          </p15:clr>
        </p15:guide>
        <p15:guide id="2" pos="185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oster variant B">
    <p:spTree>
      <p:nvGrpSpPr>
        <p:cNvPr id="1" name=""/>
        <p:cNvGrpSpPr/>
        <p:nvPr/>
      </p:nvGrpSpPr>
      <p:grpSpPr>
        <a:xfrm>
          <a:off x="0" y="0"/>
          <a:ext cx="0" cy="0"/>
          <a:chOff x="0" y="0"/>
          <a:chExt cx="0" cy="0"/>
        </a:xfrm>
      </p:grpSpPr>
      <p:sp>
        <p:nvSpPr>
          <p:cNvPr id="5" name="Rektangel 4"/>
          <p:cNvSpPr/>
          <p:nvPr userDrawn="1"/>
        </p:nvSpPr>
        <p:spPr>
          <a:xfrm flipV="1">
            <a:off x="2" y="6737685"/>
            <a:ext cx="42803763" cy="214545"/>
          </a:xfrm>
          <a:prstGeom prst="rect">
            <a:avLst/>
          </a:prstGeom>
          <a:solidFill>
            <a:srgbClr val="EE8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2" name="Titel 1"/>
          <p:cNvSpPr>
            <a:spLocks noGrp="1"/>
          </p:cNvSpPr>
          <p:nvPr>
            <p:ph type="title" hasCustomPrompt="1"/>
          </p:nvPr>
        </p:nvSpPr>
        <p:spPr>
          <a:xfrm>
            <a:off x="2942760" y="1611877"/>
            <a:ext cx="36918247" cy="2741884"/>
          </a:xfrm>
        </p:spPr>
        <p:txBody>
          <a:bodyPr>
            <a:normAutofit/>
          </a:bodyPr>
          <a:lstStyle>
            <a:lvl1pPr>
              <a:defRPr sz="9599">
                <a:solidFill>
                  <a:srgbClr val="0064A6"/>
                </a:solidFill>
                <a:latin typeface="+mn-lt"/>
              </a:defRPr>
            </a:lvl1pPr>
          </a:lstStyle>
          <a:p>
            <a:r>
              <a:rPr lang="da-DK" dirty="0" smtClean="0"/>
              <a:t>Skriv </a:t>
            </a:r>
            <a:r>
              <a:rPr lang="da-DK" dirty="0" err="1" smtClean="0"/>
              <a:t>hoved-overskrift</a:t>
            </a:r>
            <a:endParaRPr lang="da-DK" dirty="0"/>
          </a:p>
        </p:txBody>
      </p:sp>
      <p:sp>
        <p:nvSpPr>
          <p:cNvPr id="3" name="Pladsholder til indhold 2"/>
          <p:cNvSpPr>
            <a:spLocks noGrp="1"/>
          </p:cNvSpPr>
          <p:nvPr>
            <p:ph idx="1"/>
          </p:nvPr>
        </p:nvSpPr>
        <p:spPr>
          <a:xfrm>
            <a:off x="2942757" y="9336507"/>
            <a:ext cx="10800000" cy="7453310"/>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8" name="Pladsholder til tekst 6"/>
          <p:cNvSpPr>
            <a:spLocks noGrp="1"/>
          </p:cNvSpPr>
          <p:nvPr>
            <p:ph type="body" sz="quarter" idx="18" hasCustomPrompt="1"/>
          </p:nvPr>
        </p:nvSpPr>
        <p:spPr>
          <a:xfrm>
            <a:off x="2948333" y="8310073"/>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15" name="Pladsholder til indhold 2"/>
          <p:cNvSpPr>
            <a:spLocks noGrp="1"/>
          </p:cNvSpPr>
          <p:nvPr>
            <p:ph idx="19"/>
          </p:nvPr>
        </p:nvSpPr>
        <p:spPr>
          <a:xfrm>
            <a:off x="29061006" y="9336506"/>
            <a:ext cx="10800000" cy="7453311"/>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16" name="Pladsholder til tekst 6"/>
          <p:cNvSpPr>
            <a:spLocks noGrp="1"/>
          </p:cNvSpPr>
          <p:nvPr>
            <p:ph type="body" sz="quarter" idx="20" hasCustomPrompt="1"/>
          </p:nvPr>
        </p:nvSpPr>
        <p:spPr>
          <a:xfrm>
            <a:off x="29066580" y="8310073"/>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20" name="Pladsholder til indhold 2"/>
          <p:cNvSpPr>
            <a:spLocks noGrp="1"/>
          </p:cNvSpPr>
          <p:nvPr>
            <p:ph idx="23"/>
          </p:nvPr>
        </p:nvSpPr>
        <p:spPr>
          <a:xfrm>
            <a:off x="29061004" y="18853970"/>
            <a:ext cx="10800000" cy="7549593"/>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1" name="Pladsholder til tekst 6"/>
          <p:cNvSpPr>
            <a:spLocks noGrp="1"/>
          </p:cNvSpPr>
          <p:nvPr>
            <p:ph type="body" sz="quarter" idx="24" hasCustomPrompt="1"/>
          </p:nvPr>
        </p:nvSpPr>
        <p:spPr>
          <a:xfrm>
            <a:off x="29061004" y="17776410"/>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22" name="Pladsholder til indhold 2"/>
          <p:cNvSpPr>
            <a:spLocks noGrp="1"/>
          </p:cNvSpPr>
          <p:nvPr>
            <p:ph idx="25"/>
          </p:nvPr>
        </p:nvSpPr>
        <p:spPr>
          <a:xfrm>
            <a:off x="2942757" y="18945989"/>
            <a:ext cx="10800000" cy="7523485"/>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3" name="Pladsholder til tekst 6"/>
          <p:cNvSpPr>
            <a:spLocks noGrp="1"/>
          </p:cNvSpPr>
          <p:nvPr>
            <p:ph type="body" sz="quarter" idx="26" hasCustomPrompt="1"/>
          </p:nvPr>
        </p:nvSpPr>
        <p:spPr>
          <a:xfrm>
            <a:off x="2942757" y="17863482"/>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28" name="Pladsholder til tekst 6"/>
          <p:cNvSpPr>
            <a:spLocks noGrp="1"/>
          </p:cNvSpPr>
          <p:nvPr>
            <p:ph type="body" sz="quarter" idx="28" hasCustomPrompt="1"/>
          </p:nvPr>
        </p:nvSpPr>
        <p:spPr>
          <a:xfrm>
            <a:off x="2942757" y="4353762"/>
            <a:ext cx="36918247" cy="1611876"/>
          </a:xfrm>
          <a:prstGeom prst="rect">
            <a:avLst/>
          </a:prstGeom>
          <a:noFill/>
        </p:spPr>
        <p:txBody>
          <a:bodyPr wrap="square" lIns="0" tIns="0" rIns="0" bIns="0" anchor="ctr">
            <a:noAutofit/>
          </a:bodyPr>
          <a:lstStyle>
            <a:lvl1pPr marL="0" indent="0">
              <a:buNone/>
              <a:defRPr sz="5001" b="0">
                <a:solidFill>
                  <a:srgbClr val="0064A6"/>
                </a:solidFill>
              </a:defRPr>
            </a:lvl1pPr>
          </a:lstStyle>
          <a:p>
            <a:pPr lvl="0"/>
            <a:r>
              <a:rPr lang="da-DK" dirty="0" smtClean="0"/>
              <a:t>Skriv underoverskrift eller forfatter</a:t>
            </a:r>
            <a:endParaRPr lang="da-DK" dirty="0"/>
          </a:p>
        </p:txBody>
      </p:sp>
      <p:sp>
        <p:nvSpPr>
          <p:cNvPr id="19" name="Pladsholder til indhold 2"/>
          <p:cNvSpPr>
            <a:spLocks noGrp="1"/>
          </p:cNvSpPr>
          <p:nvPr>
            <p:ph idx="29"/>
          </p:nvPr>
        </p:nvSpPr>
        <p:spPr>
          <a:xfrm>
            <a:off x="15996305" y="9396983"/>
            <a:ext cx="10800000" cy="7383933"/>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6" name="Pladsholder til tekst 6"/>
          <p:cNvSpPr>
            <a:spLocks noGrp="1"/>
          </p:cNvSpPr>
          <p:nvPr>
            <p:ph type="body" sz="quarter" idx="30" hasCustomPrompt="1"/>
          </p:nvPr>
        </p:nvSpPr>
        <p:spPr>
          <a:xfrm>
            <a:off x="16001881" y="8370549"/>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27" name="Pladsholder til indhold 2"/>
          <p:cNvSpPr>
            <a:spLocks noGrp="1"/>
          </p:cNvSpPr>
          <p:nvPr>
            <p:ph idx="31"/>
          </p:nvPr>
        </p:nvSpPr>
        <p:spPr>
          <a:xfrm>
            <a:off x="16004668" y="18919883"/>
            <a:ext cx="10800000" cy="7549591"/>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9" name="Pladsholder til tekst 6"/>
          <p:cNvSpPr>
            <a:spLocks noGrp="1"/>
          </p:cNvSpPr>
          <p:nvPr>
            <p:ph type="body" sz="quarter" idx="32" hasCustomPrompt="1"/>
          </p:nvPr>
        </p:nvSpPr>
        <p:spPr>
          <a:xfrm>
            <a:off x="16001881" y="17825364"/>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Tree>
    <p:extLst>
      <p:ext uri="{BB962C8B-B14F-4D97-AF65-F5344CB8AC3E}">
        <p14:creationId xmlns:p14="http://schemas.microsoft.com/office/powerpoint/2010/main" val="404297925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028" userDrawn="1">
          <p15:clr>
            <a:srgbClr val="FBAE40"/>
          </p15:clr>
        </p15:guide>
        <p15:guide id="2" pos="185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oster variant C">
    <p:spTree>
      <p:nvGrpSpPr>
        <p:cNvPr id="1" name=""/>
        <p:cNvGrpSpPr/>
        <p:nvPr/>
      </p:nvGrpSpPr>
      <p:grpSpPr>
        <a:xfrm>
          <a:off x="0" y="0"/>
          <a:ext cx="0" cy="0"/>
          <a:chOff x="0" y="0"/>
          <a:chExt cx="0" cy="0"/>
        </a:xfrm>
      </p:grpSpPr>
      <p:sp>
        <p:nvSpPr>
          <p:cNvPr id="24" name="Rektangel 23"/>
          <p:cNvSpPr/>
          <p:nvPr userDrawn="1"/>
        </p:nvSpPr>
        <p:spPr>
          <a:xfrm>
            <a:off x="14927182" y="8313151"/>
            <a:ext cx="12937957" cy="18156324"/>
          </a:xfrm>
          <a:prstGeom prst="rect">
            <a:avLst/>
          </a:prstGeom>
          <a:solidFill>
            <a:srgbClr val="EE8C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5" name="Rektangel 4"/>
          <p:cNvSpPr/>
          <p:nvPr userDrawn="1"/>
        </p:nvSpPr>
        <p:spPr>
          <a:xfrm>
            <a:off x="2" y="1"/>
            <a:ext cx="42803763" cy="6256421"/>
          </a:xfrm>
          <a:prstGeom prst="rect">
            <a:avLst/>
          </a:prstGeom>
          <a:solidFill>
            <a:srgbClr val="EE8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2" name="Titel 1"/>
          <p:cNvSpPr>
            <a:spLocks noGrp="1"/>
          </p:cNvSpPr>
          <p:nvPr>
            <p:ph type="title" hasCustomPrompt="1"/>
          </p:nvPr>
        </p:nvSpPr>
        <p:spPr>
          <a:xfrm>
            <a:off x="2942760" y="1611877"/>
            <a:ext cx="36918247" cy="2741884"/>
          </a:xfrm>
        </p:spPr>
        <p:txBody>
          <a:bodyPr>
            <a:normAutofit/>
          </a:bodyPr>
          <a:lstStyle>
            <a:lvl1pPr>
              <a:defRPr sz="9599">
                <a:solidFill>
                  <a:schemeClr val="bg1"/>
                </a:solidFill>
                <a:latin typeface="+mn-lt"/>
              </a:defRPr>
            </a:lvl1pPr>
          </a:lstStyle>
          <a:p>
            <a:r>
              <a:rPr lang="da-DK" dirty="0" smtClean="0"/>
              <a:t>Skriv </a:t>
            </a:r>
            <a:r>
              <a:rPr lang="da-DK" dirty="0" err="1" smtClean="0"/>
              <a:t>hoved-overskrift</a:t>
            </a:r>
            <a:endParaRPr lang="da-DK" dirty="0"/>
          </a:p>
        </p:txBody>
      </p:sp>
      <p:sp>
        <p:nvSpPr>
          <p:cNvPr id="3" name="Pladsholder til indhold 2"/>
          <p:cNvSpPr>
            <a:spLocks noGrp="1"/>
          </p:cNvSpPr>
          <p:nvPr>
            <p:ph idx="1"/>
          </p:nvPr>
        </p:nvSpPr>
        <p:spPr>
          <a:xfrm>
            <a:off x="2942757" y="9721516"/>
            <a:ext cx="10754516" cy="5871410"/>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8" name="Pladsholder til tekst 6"/>
          <p:cNvSpPr>
            <a:spLocks noGrp="1"/>
          </p:cNvSpPr>
          <p:nvPr>
            <p:ph type="body" sz="quarter" idx="18" hasCustomPrompt="1"/>
          </p:nvPr>
        </p:nvSpPr>
        <p:spPr>
          <a:xfrm>
            <a:off x="2931311" y="7946559"/>
            <a:ext cx="10811445" cy="1419657"/>
          </a:xfrm>
          <a:prstGeom prst="rect">
            <a:avLst/>
          </a:prstGeom>
          <a:solidFill>
            <a:srgbClr val="EE8C00"/>
          </a:solidFill>
        </p:spPr>
        <p:txBody>
          <a:bodyPr wrap="square" lIns="360000" tIns="360000" rIns="360000" bIns="36000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17" name="Pladsholder til indhold 2"/>
          <p:cNvSpPr>
            <a:spLocks noGrp="1"/>
          </p:cNvSpPr>
          <p:nvPr>
            <p:ph idx="21"/>
          </p:nvPr>
        </p:nvSpPr>
        <p:spPr>
          <a:xfrm>
            <a:off x="15929598" y="10106527"/>
            <a:ext cx="10800000" cy="8337213"/>
          </a:xfrm>
          <a:prstGeom prst="rect">
            <a:avLst/>
          </a:prstGeom>
        </p:spPr>
        <p:txBody>
          <a:bodyPr lIns="0" tIns="0" rIns="0" bIns="0"/>
          <a:lstStyle>
            <a:lvl1pPr marL="0" indent="0">
              <a:lnSpc>
                <a:spcPct val="100000"/>
              </a:lnSpc>
              <a:buNone/>
              <a:defRPr sz="3000">
                <a:solidFill>
                  <a:srgbClr val="AD5016"/>
                </a:solidFill>
              </a:defRPr>
            </a:lvl1pPr>
            <a:lvl2pPr>
              <a:lnSpc>
                <a:spcPct val="100000"/>
              </a:lnSpc>
              <a:defRPr sz="3000">
                <a:solidFill>
                  <a:srgbClr val="AD5016"/>
                </a:solidFill>
              </a:defRPr>
            </a:lvl2pPr>
            <a:lvl3pPr>
              <a:lnSpc>
                <a:spcPct val="100000"/>
              </a:lnSpc>
              <a:defRPr sz="3000">
                <a:solidFill>
                  <a:srgbClr val="AD5016"/>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2" name="Pladsholder til indhold 2"/>
          <p:cNvSpPr>
            <a:spLocks noGrp="1"/>
          </p:cNvSpPr>
          <p:nvPr>
            <p:ph idx="25"/>
          </p:nvPr>
        </p:nvSpPr>
        <p:spPr>
          <a:xfrm>
            <a:off x="2942757" y="18249900"/>
            <a:ext cx="10754516" cy="8219574"/>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5" name="Pladsholder til indhold 2"/>
          <p:cNvSpPr>
            <a:spLocks noGrp="1"/>
          </p:cNvSpPr>
          <p:nvPr>
            <p:ph idx="27"/>
          </p:nvPr>
        </p:nvSpPr>
        <p:spPr>
          <a:xfrm>
            <a:off x="15929598" y="18949066"/>
            <a:ext cx="10800000" cy="7015082"/>
          </a:xfrm>
          <a:prstGeom prst="rect">
            <a:avLst/>
          </a:prstGeom>
        </p:spPr>
        <p:txBody>
          <a:bodyPr lIns="0" tIns="0" rIns="0" bIns="0"/>
          <a:lstStyle>
            <a:lvl1pPr marL="0" indent="0">
              <a:lnSpc>
                <a:spcPct val="100000"/>
              </a:lnSpc>
              <a:buNone/>
              <a:defRPr sz="3000">
                <a:solidFill>
                  <a:srgbClr val="AD5016"/>
                </a:solidFill>
              </a:defRPr>
            </a:lvl1pPr>
            <a:lvl2pPr>
              <a:lnSpc>
                <a:spcPct val="100000"/>
              </a:lnSpc>
              <a:defRPr sz="3000">
                <a:solidFill>
                  <a:srgbClr val="AD5016"/>
                </a:solidFill>
              </a:defRPr>
            </a:lvl2pPr>
            <a:lvl3pPr>
              <a:lnSpc>
                <a:spcPct val="100000"/>
              </a:lnSpc>
              <a:defRPr sz="3000">
                <a:solidFill>
                  <a:srgbClr val="AD5016"/>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8" name="Pladsholder til tekst 6"/>
          <p:cNvSpPr>
            <a:spLocks noGrp="1"/>
          </p:cNvSpPr>
          <p:nvPr>
            <p:ph type="body" sz="quarter" idx="28" hasCustomPrompt="1"/>
          </p:nvPr>
        </p:nvSpPr>
        <p:spPr>
          <a:xfrm>
            <a:off x="2942757" y="4353762"/>
            <a:ext cx="36918247" cy="1611876"/>
          </a:xfrm>
          <a:prstGeom prst="rect">
            <a:avLst/>
          </a:prstGeom>
          <a:noFill/>
        </p:spPr>
        <p:txBody>
          <a:bodyPr wrap="square" lIns="0" tIns="0" rIns="0" bIns="0" anchor="ctr">
            <a:noAutofit/>
          </a:bodyPr>
          <a:lstStyle>
            <a:lvl1pPr marL="0" indent="0">
              <a:buNone/>
              <a:defRPr sz="5001" b="0">
                <a:solidFill>
                  <a:schemeClr val="bg1"/>
                </a:solidFill>
              </a:defRPr>
            </a:lvl1pPr>
          </a:lstStyle>
          <a:p>
            <a:pPr lvl="0"/>
            <a:r>
              <a:rPr lang="da-DK" dirty="0" smtClean="0"/>
              <a:t>Skriv underoverskrift eller forfatter</a:t>
            </a:r>
            <a:endParaRPr lang="da-DK" dirty="0"/>
          </a:p>
        </p:txBody>
      </p:sp>
      <p:sp>
        <p:nvSpPr>
          <p:cNvPr id="19" name="Pladsholder til tekst 6"/>
          <p:cNvSpPr>
            <a:spLocks noGrp="1"/>
          </p:cNvSpPr>
          <p:nvPr>
            <p:ph type="body" sz="quarter" idx="29" hasCustomPrompt="1"/>
          </p:nvPr>
        </p:nvSpPr>
        <p:spPr>
          <a:xfrm>
            <a:off x="14949778" y="7946559"/>
            <a:ext cx="12920936" cy="1419657"/>
          </a:xfrm>
          <a:prstGeom prst="rect">
            <a:avLst/>
          </a:prstGeom>
          <a:solidFill>
            <a:srgbClr val="AD5016"/>
          </a:solidFill>
        </p:spPr>
        <p:txBody>
          <a:bodyPr wrap="square" lIns="360000" tIns="360000" rIns="360000" bIns="36000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26" name="Pladsholder til tekst 6"/>
          <p:cNvSpPr>
            <a:spLocks noGrp="1"/>
          </p:cNvSpPr>
          <p:nvPr>
            <p:ph type="body" sz="quarter" idx="30" hasCustomPrompt="1"/>
          </p:nvPr>
        </p:nvSpPr>
        <p:spPr>
          <a:xfrm>
            <a:off x="2931312" y="16491400"/>
            <a:ext cx="10860329" cy="1419657"/>
          </a:xfrm>
          <a:prstGeom prst="rect">
            <a:avLst/>
          </a:prstGeom>
          <a:solidFill>
            <a:srgbClr val="EE8C00"/>
          </a:solidFill>
        </p:spPr>
        <p:txBody>
          <a:bodyPr wrap="square" lIns="360000" tIns="360000" rIns="360000" bIns="36000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27" name="Pladsholder til indhold 2"/>
          <p:cNvSpPr>
            <a:spLocks noGrp="1"/>
          </p:cNvSpPr>
          <p:nvPr>
            <p:ph idx="31"/>
          </p:nvPr>
        </p:nvSpPr>
        <p:spPr>
          <a:xfrm>
            <a:off x="29095048" y="9721517"/>
            <a:ext cx="10765956" cy="8227575"/>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9" name="Pladsholder til tekst 6"/>
          <p:cNvSpPr>
            <a:spLocks noGrp="1"/>
          </p:cNvSpPr>
          <p:nvPr>
            <p:ph type="body" sz="quarter" idx="32" hasCustomPrompt="1"/>
          </p:nvPr>
        </p:nvSpPr>
        <p:spPr>
          <a:xfrm>
            <a:off x="29083601" y="7946559"/>
            <a:ext cx="10800000" cy="1419657"/>
          </a:xfrm>
          <a:prstGeom prst="rect">
            <a:avLst/>
          </a:prstGeom>
          <a:solidFill>
            <a:srgbClr val="EE8C00"/>
          </a:solidFill>
        </p:spPr>
        <p:txBody>
          <a:bodyPr wrap="square" lIns="360000" tIns="360000" rIns="360000" bIns="36000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30" name="Pladsholder til indhold 2"/>
          <p:cNvSpPr>
            <a:spLocks noGrp="1"/>
          </p:cNvSpPr>
          <p:nvPr>
            <p:ph idx="33"/>
          </p:nvPr>
        </p:nvSpPr>
        <p:spPr>
          <a:xfrm>
            <a:off x="29083601" y="20598064"/>
            <a:ext cx="10777403" cy="5871410"/>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31" name="Pladsholder til tekst 6"/>
          <p:cNvSpPr>
            <a:spLocks noGrp="1"/>
          </p:cNvSpPr>
          <p:nvPr>
            <p:ph type="body" sz="quarter" idx="34" hasCustomPrompt="1"/>
          </p:nvPr>
        </p:nvSpPr>
        <p:spPr>
          <a:xfrm>
            <a:off x="29072155" y="18823107"/>
            <a:ext cx="10811446" cy="1419657"/>
          </a:xfrm>
          <a:prstGeom prst="rect">
            <a:avLst/>
          </a:prstGeom>
          <a:solidFill>
            <a:srgbClr val="EE8C00"/>
          </a:solidFill>
        </p:spPr>
        <p:txBody>
          <a:bodyPr wrap="square" lIns="360000" tIns="360000" rIns="360000" bIns="360000" anchor="ctr">
            <a:spAutoFit/>
          </a:bodyPr>
          <a:lstStyle>
            <a:lvl1pPr marL="0" indent="0">
              <a:buNone/>
              <a:defRPr sz="5001" b="0">
                <a:solidFill>
                  <a:schemeClr val="bg1"/>
                </a:solidFill>
              </a:defRPr>
            </a:lvl1pPr>
          </a:lstStyle>
          <a:p>
            <a:pPr lvl="0"/>
            <a:r>
              <a:rPr lang="da-DK" dirty="0" smtClean="0"/>
              <a:t>Skriv overskrift</a:t>
            </a:r>
            <a:endParaRPr lang="da-DK" dirty="0"/>
          </a:p>
        </p:txBody>
      </p:sp>
    </p:spTree>
    <p:extLst>
      <p:ext uri="{BB962C8B-B14F-4D97-AF65-F5344CB8AC3E}">
        <p14:creationId xmlns:p14="http://schemas.microsoft.com/office/powerpoint/2010/main" val="19028254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028" userDrawn="1">
          <p15:clr>
            <a:srgbClr val="FBAE40"/>
          </p15:clr>
        </p15:guide>
        <p15:guide id="2" pos="185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ster variant E">
    <p:spTree>
      <p:nvGrpSpPr>
        <p:cNvPr id="1" name=""/>
        <p:cNvGrpSpPr/>
        <p:nvPr/>
      </p:nvGrpSpPr>
      <p:grpSpPr>
        <a:xfrm>
          <a:off x="0" y="0"/>
          <a:ext cx="0" cy="0"/>
          <a:chOff x="0" y="0"/>
          <a:chExt cx="0" cy="0"/>
        </a:xfrm>
      </p:grpSpPr>
      <p:sp>
        <p:nvSpPr>
          <p:cNvPr id="24" name="Rektangel 23"/>
          <p:cNvSpPr/>
          <p:nvPr userDrawn="1"/>
        </p:nvSpPr>
        <p:spPr>
          <a:xfrm>
            <a:off x="20790571" y="6841961"/>
            <a:ext cx="22013193" cy="21889453"/>
          </a:xfrm>
          <a:prstGeom prst="rect">
            <a:avLst/>
          </a:prstGeom>
          <a:solidFill>
            <a:srgbClr val="EE8C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26" name="Rektangel 25"/>
          <p:cNvSpPr/>
          <p:nvPr userDrawn="1"/>
        </p:nvSpPr>
        <p:spPr>
          <a:xfrm>
            <a:off x="2" y="7818858"/>
            <a:ext cx="42803763" cy="6763417"/>
          </a:xfrm>
          <a:prstGeom prst="rect">
            <a:avLst/>
          </a:prstGeom>
          <a:solidFill>
            <a:srgbClr val="EE8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19" name="Pentagon 18"/>
          <p:cNvSpPr/>
          <p:nvPr userDrawn="1"/>
        </p:nvSpPr>
        <p:spPr>
          <a:xfrm>
            <a:off x="2" y="7818858"/>
            <a:ext cx="22898098" cy="6763417"/>
          </a:xfrm>
          <a:prstGeom prst="homePlate">
            <a:avLst/>
          </a:prstGeom>
          <a:solidFill>
            <a:srgbClr val="AD501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5" name="Rektangel 4"/>
          <p:cNvSpPr/>
          <p:nvPr userDrawn="1"/>
        </p:nvSpPr>
        <p:spPr>
          <a:xfrm>
            <a:off x="2" y="1"/>
            <a:ext cx="42803763" cy="6841959"/>
          </a:xfrm>
          <a:prstGeom prst="rect">
            <a:avLst/>
          </a:prstGeom>
          <a:solidFill>
            <a:srgbClr val="EE8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2" name="Titel 1"/>
          <p:cNvSpPr>
            <a:spLocks noGrp="1"/>
          </p:cNvSpPr>
          <p:nvPr>
            <p:ph type="title" hasCustomPrompt="1"/>
          </p:nvPr>
        </p:nvSpPr>
        <p:spPr>
          <a:xfrm>
            <a:off x="2942760" y="1611877"/>
            <a:ext cx="36918247" cy="2741884"/>
          </a:xfrm>
        </p:spPr>
        <p:txBody>
          <a:bodyPr>
            <a:normAutofit/>
          </a:bodyPr>
          <a:lstStyle>
            <a:lvl1pPr>
              <a:defRPr sz="9599">
                <a:solidFill>
                  <a:schemeClr val="bg1"/>
                </a:solidFill>
                <a:latin typeface="+mn-lt"/>
              </a:defRPr>
            </a:lvl1pPr>
          </a:lstStyle>
          <a:p>
            <a:r>
              <a:rPr lang="da-DK" dirty="0" smtClean="0"/>
              <a:t>Skriv </a:t>
            </a:r>
            <a:r>
              <a:rPr lang="da-DK" dirty="0" err="1" smtClean="0"/>
              <a:t>hoved-overskrift</a:t>
            </a:r>
            <a:endParaRPr lang="da-DK" dirty="0"/>
          </a:p>
        </p:txBody>
      </p:sp>
      <p:sp>
        <p:nvSpPr>
          <p:cNvPr id="3" name="Pladsholder til indhold 2"/>
          <p:cNvSpPr>
            <a:spLocks noGrp="1"/>
          </p:cNvSpPr>
          <p:nvPr>
            <p:ph idx="1" hasCustomPrompt="1"/>
          </p:nvPr>
        </p:nvSpPr>
        <p:spPr>
          <a:xfrm>
            <a:off x="2942757" y="17209842"/>
            <a:ext cx="15120000" cy="2297358"/>
          </a:xfrm>
          <a:prstGeom prst="rect">
            <a:avLst/>
          </a:prstGeom>
        </p:spPr>
        <p:txBody>
          <a:bodyPr lIns="0" tIns="0" rIns="0" bIns="0"/>
          <a:lstStyle>
            <a:lvl1pPr marL="0" indent="0">
              <a:buNone/>
              <a:defRPr sz="4000" b="1"/>
            </a:lvl1pPr>
            <a:lvl2pPr>
              <a:defRPr sz="4000" b="1"/>
            </a:lvl2pPr>
            <a:lvl3pPr>
              <a:lnSpc>
                <a:spcPct val="100000"/>
              </a:lnSpc>
              <a:defRPr sz="4000" b="1"/>
            </a:lvl3pPr>
            <a:lvl4pPr>
              <a:defRPr sz="3000"/>
            </a:lvl4pPr>
            <a:lvl5pPr>
              <a:defRPr sz="3000"/>
            </a:lvl5pPr>
          </a:lstStyle>
          <a:p>
            <a:pPr lvl="0"/>
            <a:r>
              <a:rPr lang="da-DK" dirty="0" smtClean="0"/>
              <a:t>Resume</a:t>
            </a:r>
          </a:p>
          <a:p>
            <a:pPr lvl="1"/>
            <a:r>
              <a:rPr lang="da-DK" dirty="0" smtClean="0"/>
              <a:t>Andet niveau</a:t>
            </a:r>
          </a:p>
          <a:p>
            <a:pPr lvl="2"/>
            <a:r>
              <a:rPr lang="da-DK" dirty="0" smtClean="0"/>
              <a:t>Tredje niveau</a:t>
            </a:r>
          </a:p>
        </p:txBody>
      </p:sp>
      <p:sp>
        <p:nvSpPr>
          <p:cNvPr id="16" name="Pladsholder til tekst 6"/>
          <p:cNvSpPr>
            <a:spLocks noGrp="1"/>
          </p:cNvSpPr>
          <p:nvPr>
            <p:ph type="body" sz="quarter" idx="20" hasCustomPrompt="1"/>
          </p:nvPr>
        </p:nvSpPr>
        <p:spPr>
          <a:xfrm>
            <a:off x="2942757" y="16051733"/>
            <a:ext cx="1512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18" name="Pladsholder til tekst 6"/>
          <p:cNvSpPr>
            <a:spLocks noGrp="1"/>
          </p:cNvSpPr>
          <p:nvPr>
            <p:ph type="body" sz="quarter" idx="22" hasCustomPrompt="1"/>
          </p:nvPr>
        </p:nvSpPr>
        <p:spPr>
          <a:xfrm>
            <a:off x="2942757" y="8959940"/>
            <a:ext cx="15120000" cy="692626"/>
          </a:xfrm>
          <a:prstGeom prst="rect">
            <a:avLst/>
          </a:prstGeom>
          <a:noFill/>
        </p:spPr>
        <p:txBody>
          <a:bodyPr wrap="square" lIns="0" tIns="0" rIns="0" bIns="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28" name="Pladsholder til tekst 6"/>
          <p:cNvSpPr>
            <a:spLocks noGrp="1"/>
          </p:cNvSpPr>
          <p:nvPr>
            <p:ph type="body" sz="quarter" idx="28" hasCustomPrompt="1"/>
          </p:nvPr>
        </p:nvSpPr>
        <p:spPr>
          <a:xfrm>
            <a:off x="2942757" y="4353762"/>
            <a:ext cx="36918247" cy="1611876"/>
          </a:xfrm>
          <a:prstGeom prst="rect">
            <a:avLst/>
          </a:prstGeom>
          <a:noFill/>
        </p:spPr>
        <p:txBody>
          <a:bodyPr wrap="square" lIns="0" tIns="0" rIns="0" bIns="0" anchor="ctr">
            <a:noAutofit/>
          </a:bodyPr>
          <a:lstStyle>
            <a:lvl1pPr marL="0" indent="0">
              <a:buNone/>
              <a:defRPr sz="5001" b="0">
                <a:solidFill>
                  <a:schemeClr val="bg1"/>
                </a:solidFill>
              </a:defRPr>
            </a:lvl1pPr>
          </a:lstStyle>
          <a:p>
            <a:pPr lvl="0"/>
            <a:r>
              <a:rPr lang="da-DK" dirty="0" smtClean="0"/>
              <a:t>Skriv underoverskrift eller forfatter</a:t>
            </a:r>
            <a:endParaRPr lang="da-DK" dirty="0"/>
          </a:p>
        </p:txBody>
      </p:sp>
      <p:sp>
        <p:nvSpPr>
          <p:cNvPr id="27" name="Pladsholder til indhold 2"/>
          <p:cNvSpPr>
            <a:spLocks noGrp="1"/>
          </p:cNvSpPr>
          <p:nvPr>
            <p:ph idx="29"/>
          </p:nvPr>
        </p:nvSpPr>
        <p:spPr>
          <a:xfrm>
            <a:off x="2942755" y="10243374"/>
            <a:ext cx="15120000" cy="3831904"/>
          </a:xfrm>
          <a:prstGeom prst="rect">
            <a:avLst/>
          </a:prstGeom>
        </p:spPr>
        <p:txBody>
          <a:bodyPr lIns="0" tIns="0" rIns="0" bIns="0"/>
          <a:lstStyle>
            <a:lvl1pPr marL="0" indent="0">
              <a:lnSpc>
                <a:spcPct val="100000"/>
              </a:lnSpc>
              <a:buNone/>
              <a:defRPr sz="3000">
                <a:solidFill>
                  <a:schemeClr val="bg1"/>
                </a:solidFill>
              </a:defRPr>
            </a:lvl1pPr>
            <a:lvl2pPr>
              <a:lnSpc>
                <a:spcPct val="100000"/>
              </a:lnSpc>
              <a:defRPr sz="3000">
                <a:solidFill>
                  <a:schemeClr val="bg1"/>
                </a:solidFill>
              </a:defRPr>
            </a:lvl2pPr>
            <a:lvl3pPr>
              <a:lnSpc>
                <a:spcPct val="100000"/>
              </a:lnSpc>
              <a:defRPr sz="3000">
                <a:solidFill>
                  <a:schemeClr val="bg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0" name="Pladsholder til indhold 2"/>
          <p:cNvSpPr>
            <a:spLocks noGrp="1"/>
          </p:cNvSpPr>
          <p:nvPr>
            <p:ph idx="30"/>
          </p:nvPr>
        </p:nvSpPr>
        <p:spPr>
          <a:xfrm>
            <a:off x="2942755" y="20345400"/>
            <a:ext cx="7115645" cy="7277099"/>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1" name="Pladsholder til indhold 2"/>
          <p:cNvSpPr>
            <a:spLocks noGrp="1"/>
          </p:cNvSpPr>
          <p:nvPr>
            <p:ph idx="31" hasCustomPrompt="1"/>
          </p:nvPr>
        </p:nvSpPr>
        <p:spPr>
          <a:xfrm>
            <a:off x="23698579" y="17209842"/>
            <a:ext cx="15120000" cy="2297358"/>
          </a:xfrm>
          <a:prstGeom prst="rect">
            <a:avLst/>
          </a:prstGeom>
        </p:spPr>
        <p:txBody>
          <a:bodyPr lIns="0" tIns="0" rIns="0" bIns="0"/>
          <a:lstStyle>
            <a:lvl1pPr marL="0" indent="0">
              <a:lnSpc>
                <a:spcPct val="100000"/>
              </a:lnSpc>
              <a:buNone/>
              <a:defRPr sz="4000" b="1"/>
            </a:lvl1pPr>
            <a:lvl2pPr>
              <a:lnSpc>
                <a:spcPct val="100000"/>
              </a:lnSpc>
              <a:defRPr sz="4000" b="1"/>
            </a:lvl2pPr>
            <a:lvl3pPr>
              <a:lnSpc>
                <a:spcPct val="100000"/>
              </a:lnSpc>
              <a:defRPr sz="4000" b="1"/>
            </a:lvl3pPr>
            <a:lvl4pPr>
              <a:defRPr sz="3000"/>
            </a:lvl4pPr>
            <a:lvl5pPr>
              <a:defRPr sz="3000"/>
            </a:lvl5pPr>
          </a:lstStyle>
          <a:p>
            <a:pPr lvl="0"/>
            <a:r>
              <a:rPr lang="da-DK" dirty="0" smtClean="0"/>
              <a:t>Resume</a:t>
            </a:r>
          </a:p>
          <a:p>
            <a:pPr lvl="1"/>
            <a:r>
              <a:rPr lang="da-DK" dirty="0" smtClean="0"/>
              <a:t>Andet niveau</a:t>
            </a:r>
          </a:p>
          <a:p>
            <a:pPr lvl="2"/>
            <a:r>
              <a:rPr lang="da-DK" dirty="0" smtClean="0"/>
              <a:t>Tredje niveau</a:t>
            </a:r>
          </a:p>
        </p:txBody>
      </p:sp>
      <p:sp>
        <p:nvSpPr>
          <p:cNvPr id="25" name="Pladsholder til tekst 6"/>
          <p:cNvSpPr>
            <a:spLocks noGrp="1"/>
          </p:cNvSpPr>
          <p:nvPr>
            <p:ph type="body" sz="quarter" idx="32" hasCustomPrompt="1"/>
          </p:nvPr>
        </p:nvSpPr>
        <p:spPr>
          <a:xfrm>
            <a:off x="23698579" y="16051733"/>
            <a:ext cx="1512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30" name="Pladsholder til tekst 6"/>
          <p:cNvSpPr>
            <a:spLocks noGrp="1"/>
          </p:cNvSpPr>
          <p:nvPr>
            <p:ph type="body" sz="quarter" idx="34" hasCustomPrompt="1"/>
          </p:nvPr>
        </p:nvSpPr>
        <p:spPr>
          <a:xfrm>
            <a:off x="23698579" y="8959940"/>
            <a:ext cx="15120000" cy="692626"/>
          </a:xfrm>
          <a:prstGeom prst="rect">
            <a:avLst/>
          </a:prstGeom>
          <a:noFill/>
        </p:spPr>
        <p:txBody>
          <a:bodyPr wrap="square" lIns="0" tIns="0" rIns="0" bIns="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31" name="Pladsholder til indhold 2"/>
          <p:cNvSpPr>
            <a:spLocks noGrp="1"/>
          </p:cNvSpPr>
          <p:nvPr>
            <p:ph idx="35"/>
          </p:nvPr>
        </p:nvSpPr>
        <p:spPr>
          <a:xfrm>
            <a:off x="23698577" y="10243374"/>
            <a:ext cx="15120000" cy="3831904"/>
          </a:xfrm>
          <a:prstGeom prst="rect">
            <a:avLst/>
          </a:prstGeom>
        </p:spPr>
        <p:txBody>
          <a:bodyPr lIns="0" tIns="0" rIns="0" bIns="0"/>
          <a:lstStyle>
            <a:lvl1pPr marL="0" indent="0">
              <a:lnSpc>
                <a:spcPct val="100000"/>
              </a:lnSpc>
              <a:buNone/>
              <a:defRPr sz="3000">
                <a:solidFill>
                  <a:schemeClr val="bg1"/>
                </a:solidFill>
              </a:defRPr>
            </a:lvl1pPr>
            <a:lvl2pPr>
              <a:lnSpc>
                <a:spcPct val="100000"/>
              </a:lnSpc>
              <a:defRPr sz="3000">
                <a:solidFill>
                  <a:schemeClr val="bg1"/>
                </a:solidFill>
              </a:defRPr>
            </a:lvl2pPr>
            <a:lvl3pPr>
              <a:lnSpc>
                <a:spcPct val="100000"/>
              </a:lnSpc>
              <a:defRPr sz="3000">
                <a:solidFill>
                  <a:schemeClr val="bg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32" name="Pladsholder til indhold 2"/>
          <p:cNvSpPr>
            <a:spLocks noGrp="1"/>
          </p:cNvSpPr>
          <p:nvPr>
            <p:ph idx="36"/>
          </p:nvPr>
        </p:nvSpPr>
        <p:spPr>
          <a:xfrm>
            <a:off x="10947110" y="20383501"/>
            <a:ext cx="7115645" cy="7277099"/>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33" name="Pladsholder til indhold 2"/>
          <p:cNvSpPr>
            <a:spLocks noGrp="1"/>
          </p:cNvSpPr>
          <p:nvPr>
            <p:ph idx="37"/>
          </p:nvPr>
        </p:nvSpPr>
        <p:spPr>
          <a:xfrm>
            <a:off x="23681587" y="20373884"/>
            <a:ext cx="7115645" cy="7277099"/>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34" name="Pladsholder til indhold 2"/>
          <p:cNvSpPr>
            <a:spLocks noGrp="1"/>
          </p:cNvSpPr>
          <p:nvPr>
            <p:ph idx="38"/>
          </p:nvPr>
        </p:nvSpPr>
        <p:spPr>
          <a:xfrm>
            <a:off x="31685942" y="20411985"/>
            <a:ext cx="7115645" cy="7277099"/>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Tree>
    <p:extLst>
      <p:ext uri="{BB962C8B-B14F-4D97-AF65-F5344CB8AC3E}">
        <p14:creationId xmlns:p14="http://schemas.microsoft.com/office/powerpoint/2010/main" val="130602833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028" userDrawn="1">
          <p15:clr>
            <a:srgbClr val="FBAE40"/>
          </p15:clr>
        </p15:guide>
        <p15:guide id="2" pos="185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ster variant F">
    <p:spTree>
      <p:nvGrpSpPr>
        <p:cNvPr id="1" name=""/>
        <p:cNvGrpSpPr/>
        <p:nvPr/>
      </p:nvGrpSpPr>
      <p:grpSpPr>
        <a:xfrm>
          <a:off x="0" y="0"/>
          <a:ext cx="0" cy="0"/>
          <a:chOff x="0" y="0"/>
          <a:chExt cx="0" cy="0"/>
        </a:xfrm>
      </p:grpSpPr>
      <p:sp>
        <p:nvSpPr>
          <p:cNvPr id="5" name="Rektangel 4"/>
          <p:cNvSpPr/>
          <p:nvPr userDrawn="1"/>
        </p:nvSpPr>
        <p:spPr>
          <a:xfrm>
            <a:off x="2" y="1"/>
            <a:ext cx="42803763" cy="6841959"/>
          </a:xfrm>
          <a:prstGeom prst="rect">
            <a:avLst/>
          </a:prstGeom>
          <a:solidFill>
            <a:srgbClr val="EE8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2" name="Titel 1"/>
          <p:cNvSpPr>
            <a:spLocks noGrp="1"/>
          </p:cNvSpPr>
          <p:nvPr>
            <p:ph type="title" hasCustomPrompt="1"/>
          </p:nvPr>
        </p:nvSpPr>
        <p:spPr>
          <a:xfrm>
            <a:off x="2942760" y="1611877"/>
            <a:ext cx="36918247" cy="2741884"/>
          </a:xfrm>
        </p:spPr>
        <p:txBody>
          <a:bodyPr>
            <a:normAutofit/>
          </a:bodyPr>
          <a:lstStyle>
            <a:lvl1pPr>
              <a:defRPr sz="9599">
                <a:solidFill>
                  <a:schemeClr val="bg1"/>
                </a:solidFill>
                <a:latin typeface="+mn-lt"/>
              </a:defRPr>
            </a:lvl1pPr>
          </a:lstStyle>
          <a:p>
            <a:r>
              <a:rPr lang="da-DK" dirty="0" smtClean="0"/>
              <a:t>Skriv </a:t>
            </a:r>
            <a:r>
              <a:rPr lang="da-DK" dirty="0" err="1" smtClean="0"/>
              <a:t>hoved-overskrift</a:t>
            </a:r>
            <a:endParaRPr lang="da-DK" dirty="0"/>
          </a:p>
        </p:txBody>
      </p:sp>
      <p:sp>
        <p:nvSpPr>
          <p:cNvPr id="22" name="Pladsholder til indhold 2"/>
          <p:cNvSpPr>
            <a:spLocks noGrp="1"/>
          </p:cNvSpPr>
          <p:nvPr>
            <p:ph idx="25"/>
          </p:nvPr>
        </p:nvSpPr>
        <p:spPr>
          <a:xfrm>
            <a:off x="2942757" y="20995438"/>
            <a:ext cx="11039943" cy="7046161"/>
          </a:xfrm>
          <a:prstGeom prst="rect">
            <a:avLst/>
          </a:prstGeom>
        </p:spPr>
        <p:txBody>
          <a:bodyPr lIns="0" tIns="0" rIns="0" bIns="0"/>
          <a:lstStyle>
            <a:lvl1pPr marL="0" indent="0">
              <a:lnSpc>
                <a:spcPct val="100000"/>
              </a:lnSpc>
              <a:buNone/>
              <a:defRPr sz="3000">
                <a:solidFill>
                  <a:schemeClr val="tx1"/>
                </a:solidFill>
              </a:defRPr>
            </a:lvl1pPr>
            <a:lvl2pPr>
              <a:lnSpc>
                <a:spcPct val="100000"/>
              </a:lnSpc>
              <a:defRPr sz="3000">
                <a:solidFill>
                  <a:schemeClr val="tx1"/>
                </a:solidFill>
              </a:defRPr>
            </a:lvl2pPr>
            <a:lvl3pPr>
              <a:lnSpc>
                <a:spcPct val="100000"/>
              </a:lnSpc>
              <a:defRPr sz="3000">
                <a:solidFill>
                  <a:schemeClr val="tx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3" name="Pladsholder til tekst 6"/>
          <p:cNvSpPr>
            <a:spLocks noGrp="1"/>
          </p:cNvSpPr>
          <p:nvPr>
            <p:ph type="body" sz="quarter" idx="26" hasCustomPrompt="1"/>
          </p:nvPr>
        </p:nvSpPr>
        <p:spPr>
          <a:xfrm>
            <a:off x="2942757" y="19744894"/>
            <a:ext cx="11039944" cy="71478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28" name="Pladsholder til tekst 6"/>
          <p:cNvSpPr>
            <a:spLocks noGrp="1"/>
          </p:cNvSpPr>
          <p:nvPr>
            <p:ph type="body" sz="quarter" idx="28" hasCustomPrompt="1"/>
          </p:nvPr>
        </p:nvSpPr>
        <p:spPr>
          <a:xfrm>
            <a:off x="2942757" y="4353762"/>
            <a:ext cx="36918247" cy="1611876"/>
          </a:xfrm>
          <a:prstGeom prst="rect">
            <a:avLst/>
          </a:prstGeom>
          <a:noFill/>
        </p:spPr>
        <p:txBody>
          <a:bodyPr wrap="square" lIns="0" tIns="0" rIns="0" bIns="0" anchor="ctr">
            <a:noAutofit/>
          </a:bodyPr>
          <a:lstStyle>
            <a:lvl1pPr marL="0" indent="0">
              <a:buNone/>
              <a:defRPr sz="5001" b="0">
                <a:solidFill>
                  <a:schemeClr val="bg1"/>
                </a:solidFill>
              </a:defRPr>
            </a:lvl1pPr>
          </a:lstStyle>
          <a:p>
            <a:pPr lvl="0"/>
            <a:r>
              <a:rPr lang="da-DK" dirty="0" smtClean="0"/>
              <a:t>Skriv underoverskrift eller forfatter</a:t>
            </a:r>
            <a:endParaRPr lang="da-DK" dirty="0"/>
          </a:p>
        </p:txBody>
      </p:sp>
      <p:sp>
        <p:nvSpPr>
          <p:cNvPr id="25" name="Rektangel 24"/>
          <p:cNvSpPr/>
          <p:nvPr userDrawn="1"/>
        </p:nvSpPr>
        <p:spPr>
          <a:xfrm>
            <a:off x="4" y="11504915"/>
            <a:ext cx="42803763" cy="7381229"/>
          </a:xfrm>
          <a:prstGeom prst="rect">
            <a:avLst/>
          </a:prstGeom>
          <a:solidFill>
            <a:srgbClr val="EE8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29" name="Pentagon 28"/>
          <p:cNvSpPr/>
          <p:nvPr userDrawn="1"/>
        </p:nvSpPr>
        <p:spPr>
          <a:xfrm>
            <a:off x="2" y="11504915"/>
            <a:ext cx="23050498" cy="7381231"/>
          </a:xfrm>
          <a:prstGeom prst="homePlate">
            <a:avLst/>
          </a:prstGeom>
          <a:solidFill>
            <a:srgbClr val="AD501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30" name="Pladsholder til tekst 6"/>
          <p:cNvSpPr>
            <a:spLocks noGrp="1"/>
          </p:cNvSpPr>
          <p:nvPr>
            <p:ph type="body" sz="quarter" idx="22" hasCustomPrompt="1"/>
          </p:nvPr>
        </p:nvSpPr>
        <p:spPr>
          <a:xfrm>
            <a:off x="2942758" y="12602705"/>
            <a:ext cx="12939151" cy="692626"/>
          </a:xfrm>
          <a:prstGeom prst="rect">
            <a:avLst/>
          </a:prstGeom>
          <a:noFill/>
        </p:spPr>
        <p:txBody>
          <a:bodyPr wrap="square" lIns="0" tIns="0" rIns="0" bIns="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31" name="Pladsholder til indhold 2"/>
          <p:cNvSpPr>
            <a:spLocks noGrp="1"/>
          </p:cNvSpPr>
          <p:nvPr>
            <p:ph idx="29"/>
          </p:nvPr>
        </p:nvSpPr>
        <p:spPr>
          <a:xfrm>
            <a:off x="2942758" y="13858614"/>
            <a:ext cx="12939151" cy="3831904"/>
          </a:xfrm>
          <a:prstGeom prst="rect">
            <a:avLst/>
          </a:prstGeom>
        </p:spPr>
        <p:txBody>
          <a:bodyPr lIns="0" tIns="0" rIns="0" bIns="0"/>
          <a:lstStyle>
            <a:lvl1pPr marL="0" indent="0">
              <a:lnSpc>
                <a:spcPct val="100000"/>
              </a:lnSpc>
              <a:buNone/>
              <a:defRPr sz="3000">
                <a:solidFill>
                  <a:schemeClr val="bg1"/>
                </a:solidFill>
              </a:defRPr>
            </a:lvl1pPr>
            <a:lvl2pPr>
              <a:lnSpc>
                <a:spcPct val="100000"/>
              </a:lnSpc>
              <a:defRPr sz="3000">
                <a:solidFill>
                  <a:schemeClr val="bg1"/>
                </a:solidFill>
              </a:defRPr>
            </a:lvl2pPr>
            <a:lvl3pPr>
              <a:lnSpc>
                <a:spcPct val="100000"/>
              </a:lnSpc>
              <a:defRPr sz="3000">
                <a:solidFill>
                  <a:schemeClr val="bg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32" name="Pladsholder til tekst 6"/>
          <p:cNvSpPr>
            <a:spLocks noGrp="1"/>
          </p:cNvSpPr>
          <p:nvPr>
            <p:ph type="body" sz="quarter" idx="30" hasCustomPrompt="1"/>
          </p:nvPr>
        </p:nvSpPr>
        <p:spPr>
          <a:xfrm>
            <a:off x="26921852" y="12395710"/>
            <a:ext cx="12931200" cy="692626"/>
          </a:xfrm>
          <a:prstGeom prst="rect">
            <a:avLst/>
          </a:prstGeom>
          <a:noFill/>
        </p:spPr>
        <p:txBody>
          <a:bodyPr wrap="square" lIns="0" tIns="0" rIns="0" bIns="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33" name="Pladsholder til indhold 2"/>
          <p:cNvSpPr>
            <a:spLocks noGrp="1"/>
          </p:cNvSpPr>
          <p:nvPr>
            <p:ph idx="31"/>
          </p:nvPr>
        </p:nvSpPr>
        <p:spPr>
          <a:xfrm>
            <a:off x="26921852" y="13679144"/>
            <a:ext cx="12931200" cy="3831904"/>
          </a:xfrm>
          <a:prstGeom prst="rect">
            <a:avLst/>
          </a:prstGeom>
        </p:spPr>
        <p:txBody>
          <a:bodyPr lIns="0" tIns="0" rIns="0" bIns="0"/>
          <a:lstStyle>
            <a:lvl1pPr marL="0" indent="0">
              <a:lnSpc>
                <a:spcPct val="100000"/>
              </a:lnSpc>
              <a:buNone/>
              <a:defRPr sz="3000">
                <a:solidFill>
                  <a:schemeClr val="bg1"/>
                </a:solidFill>
              </a:defRPr>
            </a:lvl1pPr>
            <a:lvl2pPr>
              <a:lnSpc>
                <a:spcPct val="100000"/>
              </a:lnSpc>
              <a:defRPr sz="3000">
                <a:solidFill>
                  <a:schemeClr val="bg1"/>
                </a:solidFill>
              </a:defRPr>
            </a:lvl2pPr>
            <a:lvl3pPr>
              <a:lnSpc>
                <a:spcPct val="100000"/>
              </a:lnSpc>
              <a:defRPr sz="3000">
                <a:solidFill>
                  <a:schemeClr val="bg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38" name="Pladsholder til indhold 2"/>
          <p:cNvSpPr>
            <a:spLocks noGrp="1"/>
          </p:cNvSpPr>
          <p:nvPr>
            <p:ph idx="32"/>
          </p:nvPr>
        </p:nvSpPr>
        <p:spPr>
          <a:xfrm>
            <a:off x="28821061" y="20995437"/>
            <a:ext cx="11039943" cy="7046161"/>
          </a:xfrm>
          <a:prstGeom prst="rect">
            <a:avLst/>
          </a:prstGeom>
        </p:spPr>
        <p:txBody>
          <a:bodyPr lIns="0" tIns="0" rIns="0" bIns="0"/>
          <a:lstStyle>
            <a:lvl1pPr marL="0" indent="0">
              <a:lnSpc>
                <a:spcPct val="100000"/>
              </a:lnSpc>
              <a:buNone/>
              <a:defRPr sz="3000">
                <a:solidFill>
                  <a:schemeClr val="tx1"/>
                </a:solidFill>
              </a:defRPr>
            </a:lvl1pPr>
            <a:lvl2pPr>
              <a:lnSpc>
                <a:spcPct val="100000"/>
              </a:lnSpc>
              <a:defRPr sz="3000">
                <a:solidFill>
                  <a:schemeClr val="tx1"/>
                </a:solidFill>
              </a:defRPr>
            </a:lvl2pPr>
            <a:lvl3pPr>
              <a:lnSpc>
                <a:spcPct val="100000"/>
              </a:lnSpc>
              <a:defRPr sz="3000">
                <a:solidFill>
                  <a:schemeClr val="tx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39" name="Pladsholder til indhold 2"/>
          <p:cNvSpPr>
            <a:spLocks noGrp="1"/>
          </p:cNvSpPr>
          <p:nvPr>
            <p:ph idx="33"/>
          </p:nvPr>
        </p:nvSpPr>
        <p:spPr>
          <a:xfrm>
            <a:off x="15881909" y="20995436"/>
            <a:ext cx="11039943" cy="7046161"/>
          </a:xfrm>
          <a:prstGeom prst="rect">
            <a:avLst/>
          </a:prstGeom>
        </p:spPr>
        <p:txBody>
          <a:bodyPr lIns="0" tIns="0" rIns="0" bIns="0"/>
          <a:lstStyle>
            <a:lvl1pPr marL="0" indent="0">
              <a:lnSpc>
                <a:spcPct val="100000"/>
              </a:lnSpc>
              <a:buNone/>
              <a:defRPr sz="3000">
                <a:solidFill>
                  <a:schemeClr val="tx1"/>
                </a:solidFill>
              </a:defRPr>
            </a:lvl1pPr>
            <a:lvl2pPr>
              <a:lnSpc>
                <a:spcPct val="100000"/>
              </a:lnSpc>
              <a:defRPr sz="3000">
                <a:solidFill>
                  <a:schemeClr val="tx1"/>
                </a:solidFill>
              </a:defRPr>
            </a:lvl2pPr>
            <a:lvl3pPr>
              <a:lnSpc>
                <a:spcPct val="100000"/>
              </a:lnSpc>
              <a:defRPr sz="3000">
                <a:solidFill>
                  <a:schemeClr val="tx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40" name="Pladsholder til indhold 2"/>
          <p:cNvSpPr>
            <a:spLocks noGrp="1"/>
          </p:cNvSpPr>
          <p:nvPr>
            <p:ph idx="34"/>
          </p:nvPr>
        </p:nvSpPr>
        <p:spPr>
          <a:xfrm>
            <a:off x="2942757" y="7377720"/>
            <a:ext cx="11039943" cy="3554423"/>
          </a:xfrm>
          <a:prstGeom prst="rect">
            <a:avLst/>
          </a:prstGeom>
        </p:spPr>
        <p:txBody>
          <a:bodyPr lIns="0" tIns="0" rIns="0" bIns="0"/>
          <a:lstStyle>
            <a:lvl1pPr marL="0" indent="0">
              <a:lnSpc>
                <a:spcPct val="100000"/>
              </a:lnSpc>
              <a:buNone/>
              <a:defRPr sz="3000">
                <a:solidFill>
                  <a:schemeClr val="tx1"/>
                </a:solidFill>
              </a:defRPr>
            </a:lvl1pPr>
            <a:lvl2pPr>
              <a:lnSpc>
                <a:spcPct val="100000"/>
              </a:lnSpc>
              <a:defRPr sz="3000">
                <a:solidFill>
                  <a:schemeClr val="tx1"/>
                </a:solidFill>
              </a:defRPr>
            </a:lvl2pPr>
            <a:lvl3pPr>
              <a:lnSpc>
                <a:spcPct val="100000"/>
              </a:lnSpc>
              <a:defRPr sz="3000">
                <a:solidFill>
                  <a:schemeClr val="tx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41" name="Pladsholder til indhold 2"/>
          <p:cNvSpPr>
            <a:spLocks noGrp="1"/>
          </p:cNvSpPr>
          <p:nvPr>
            <p:ph idx="35"/>
          </p:nvPr>
        </p:nvSpPr>
        <p:spPr>
          <a:xfrm>
            <a:off x="28821061" y="7377719"/>
            <a:ext cx="11039943" cy="3554423"/>
          </a:xfrm>
          <a:prstGeom prst="rect">
            <a:avLst/>
          </a:prstGeom>
        </p:spPr>
        <p:txBody>
          <a:bodyPr lIns="0" tIns="0" rIns="0" bIns="0"/>
          <a:lstStyle>
            <a:lvl1pPr marL="0" indent="0">
              <a:lnSpc>
                <a:spcPct val="100000"/>
              </a:lnSpc>
              <a:buNone/>
              <a:defRPr sz="3000">
                <a:solidFill>
                  <a:schemeClr val="tx1"/>
                </a:solidFill>
              </a:defRPr>
            </a:lvl1pPr>
            <a:lvl2pPr>
              <a:lnSpc>
                <a:spcPct val="100000"/>
              </a:lnSpc>
              <a:defRPr sz="3000">
                <a:solidFill>
                  <a:schemeClr val="tx1"/>
                </a:solidFill>
              </a:defRPr>
            </a:lvl2pPr>
            <a:lvl3pPr>
              <a:lnSpc>
                <a:spcPct val="100000"/>
              </a:lnSpc>
              <a:defRPr sz="3000">
                <a:solidFill>
                  <a:schemeClr val="tx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42" name="Pladsholder til indhold 2"/>
          <p:cNvSpPr>
            <a:spLocks noGrp="1"/>
          </p:cNvSpPr>
          <p:nvPr>
            <p:ph idx="36"/>
          </p:nvPr>
        </p:nvSpPr>
        <p:spPr>
          <a:xfrm>
            <a:off x="15881909" y="7377718"/>
            <a:ext cx="11039943" cy="3554423"/>
          </a:xfrm>
          <a:prstGeom prst="rect">
            <a:avLst/>
          </a:prstGeom>
        </p:spPr>
        <p:txBody>
          <a:bodyPr lIns="0" tIns="0" rIns="0" bIns="0"/>
          <a:lstStyle>
            <a:lvl1pPr marL="0" indent="0">
              <a:lnSpc>
                <a:spcPct val="100000"/>
              </a:lnSpc>
              <a:buNone/>
              <a:defRPr sz="3000">
                <a:solidFill>
                  <a:schemeClr val="tx1"/>
                </a:solidFill>
              </a:defRPr>
            </a:lvl1pPr>
            <a:lvl2pPr>
              <a:lnSpc>
                <a:spcPct val="100000"/>
              </a:lnSpc>
              <a:defRPr sz="3000">
                <a:solidFill>
                  <a:schemeClr val="tx1"/>
                </a:solidFill>
              </a:defRPr>
            </a:lvl2pPr>
            <a:lvl3pPr>
              <a:lnSpc>
                <a:spcPct val="100000"/>
              </a:lnSpc>
              <a:defRPr sz="3000">
                <a:solidFill>
                  <a:schemeClr val="tx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Tree>
    <p:extLst>
      <p:ext uri="{BB962C8B-B14F-4D97-AF65-F5344CB8AC3E}">
        <p14:creationId xmlns:p14="http://schemas.microsoft.com/office/powerpoint/2010/main" val="118995976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028" userDrawn="1">
          <p15:clr>
            <a:srgbClr val="FBAE40"/>
          </p15:clr>
        </p15:guide>
        <p15:guide id="2" pos="185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ktangel 4"/>
          <p:cNvSpPr/>
          <p:nvPr userDrawn="1"/>
        </p:nvSpPr>
        <p:spPr>
          <a:xfrm>
            <a:off x="2" y="28475213"/>
            <a:ext cx="42803763" cy="1800000"/>
          </a:xfrm>
          <a:prstGeom prst="rect">
            <a:avLst/>
          </a:prstGeom>
          <a:solidFill>
            <a:srgbClr val="EE8C00"/>
          </a:solidFill>
          <a:ln>
            <a:solidFill>
              <a:srgbClr val="EE8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6905"/>
          </a:p>
        </p:txBody>
      </p:sp>
      <p:pic>
        <p:nvPicPr>
          <p:cNvPr id="13" name="Billede 12"/>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57189" y="28799172"/>
            <a:ext cx="2232716" cy="1152081"/>
          </a:xfrm>
          <a:prstGeom prst="rect">
            <a:avLst/>
          </a:prstGeom>
        </p:spPr>
      </p:pic>
      <p:sp>
        <p:nvSpPr>
          <p:cNvPr id="2" name="Pladsholder til titel 1"/>
          <p:cNvSpPr>
            <a:spLocks noGrp="1"/>
          </p:cNvSpPr>
          <p:nvPr>
            <p:ph type="title"/>
          </p:nvPr>
        </p:nvSpPr>
        <p:spPr>
          <a:xfrm>
            <a:off x="2942760" y="1611877"/>
            <a:ext cx="36918247" cy="5851808"/>
          </a:xfrm>
          <a:prstGeom prst="rect">
            <a:avLst/>
          </a:prstGeom>
        </p:spPr>
        <p:txBody>
          <a:bodyPr vert="horz" lIns="91440" tIns="45720" rIns="91440" bIns="45720" rtlCol="0" anchor="ctr">
            <a:normAutofit/>
          </a:bodyPr>
          <a:lstStyle/>
          <a:p>
            <a:r>
              <a:rPr lang="da-DK" smtClean="0"/>
              <a:t>Klik for at redigere i master</a:t>
            </a:r>
            <a:endParaRPr lang="da-DK"/>
          </a:p>
        </p:txBody>
      </p:sp>
      <p:pic>
        <p:nvPicPr>
          <p:cNvPr id="3" name="Billede 2"/>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9676222" y="28914062"/>
            <a:ext cx="3451321" cy="922300"/>
          </a:xfrm>
          <a:prstGeom prst="rect">
            <a:avLst/>
          </a:prstGeom>
        </p:spPr>
      </p:pic>
      <p:pic>
        <p:nvPicPr>
          <p:cNvPr id="7" name="Billede 6"/>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8226874" y="28740178"/>
            <a:ext cx="2484886" cy="1195852"/>
          </a:xfrm>
          <a:prstGeom prst="rect">
            <a:avLst/>
          </a:prstGeom>
        </p:spPr>
      </p:pic>
    </p:spTree>
    <p:extLst>
      <p:ext uri="{BB962C8B-B14F-4D97-AF65-F5344CB8AC3E}">
        <p14:creationId xmlns:p14="http://schemas.microsoft.com/office/powerpoint/2010/main" val="3167844026"/>
      </p:ext>
    </p:extLst>
  </p:cSld>
  <p:clrMap bg1="lt1" tx1="dk1" bg2="lt2" tx2="dk2" accent1="accent1" accent2="accent2" accent3="accent3" accent4="accent4" accent5="accent5" accent6="accent6" hlink="hlink" folHlink="folHlink"/>
  <p:sldLayoutIdLst>
    <p:sldLayoutId id="2147483675" r:id="rId1"/>
    <p:sldLayoutId id="2147483670" r:id="rId2"/>
    <p:sldLayoutId id="2147483674" r:id="rId3"/>
    <p:sldLayoutId id="2147483672" r:id="rId4"/>
    <p:sldLayoutId id="2147483671" r:id="rId5"/>
    <p:sldLayoutId id="2147483673" r:id="rId6"/>
  </p:sldLayoutIdLst>
  <p:timing>
    <p:tnLst>
      <p:par>
        <p:cTn id="1" dur="indefinite" restart="never" nodeType="tmRoot"/>
      </p:par>
    </p:tnLst>
  </p:timing>
  <p:txStyles>
    <p:titleStyle>
      <a:lvl1pPr algn="l" defTabSz="91436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2" indent="-228592" algn="l" defTabSz="914364"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773" indent="-228592" algn="l" defTabSz="914364" rtl="0" eaLnBrk="1" latinLnBrk="0" hangingPunct="1">
        <a:lnSpc>
          <a:spcPct val="90000"/>
        </a:lnSpc>
        <a:spcBef>
          <a:spcPts val="500"/>
        </a:spcBef>
        <a:buFont typeface="Arial" panose="020B0604020202020204" pitchFamily="34" charset="0"/>
        <a:buChar char="•"/>
        <a:defRPr sz="2401" kern="1200">
          <a:solidFill>
            <a:schemeClr val="tx1"/>
          </a:solidFill>
          <a:latin typeface="+mn-lt"/>
          <a:ea typeface="+mn-ea"/>
          <a:cs typeface="+mn-cs"/>
        </a:defRPr>
      </a:lvl2pPr>
      <a:lvl3pPr marL="1142956" indent="-228592" algn="l" defTabSz="914364" rtl="0" eaLnBrk="1" latinLnBrk="0" hangingPunct="1">
        <a:lnSpc>
          <a:spcPct val="90000"/>
        </a:lnSpc>
        <a:spcBef>
          <a:spcPts val="500"/>
        </a:spcBef>
        <a:buFont typeface="Arial" panose="020B0604020202020204" pitchFamily="34" charset="0"/>
        <a:buChar char="•"/>
        <a:defRPr sz="2001" kern="1200">
          <a:solidFill>
            <a:schemeClr val="tx1"/>
          </a:solidFill>
          <a:latin typeface="+mn-lt"/>
          <a:ea typeface="+mn-ea"/>
          <a:cs typeface="+mn-cs"/>
        </a:defRPr>
      </a:lvl3pPr>
      <a:lvl4pPr marL="160013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21"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04"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6"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50"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364" rtl="0" eaLnBrk="1" latinLnBrk="0" hangingPunct="1">
        <a:defRPr sz="1800" kern="1200">
          <a:solidFill>
            <a:schemeClr val="tx1"/>
          </a:solidFill>
          <a:latin typeface="+mn-lt"/>
          <a:ea typeface="+mn-ea"/>
          <a:cs typeface="+mn-cs"/>
        </a:defRPr>
      </a:lvl1pPr>
      <a:lvl2pPr marL="457183" algn="l" defTabSz="914364" rtl="0" eaLnBrk="1" latinLnBrk="0" hangingPunct="1">
        <a:defRPr sz="1800" kern="1200">
          <a:solidFill>
            <a:schemeClr val="tx1"/>
          </a:solidFill>
          <a:latin typeface="+mn-lt"/>
          <a:ea typeface="+mn-ea"/>
          <a:cs typeface="+mn-cs"/>
        </a:defRPr>
      </a:lvl2pPr>
      <a:lvl3pPr marL="914364" algn="l" defTabSz="914364" rtl="0" eaLnBrk="1" latinLnBrk="0" hangingPunct="1">
        <a:defRPr sz="1800" kern="1200">
          <a:solidFill>
            <a:schemeClr val="tx1"/>
          </a:solidFill>
          <a:latin typeface="+mn-lt"/>
          <a:ea typeface="+mn-ea"/>
          <a:cs typeface="+mn-cs"/>
        </a:defRPr>
      </a:lvl3pPr>
      <a:lvl4pPr marL="1371547" algn="l" defTabSz="914364" rtl="0" eaLnBrk="1" latinLnBrk="0" hangingPunct="1">
        <a:defRPr sz="1800" kern="1200">
          <a:solidFill>
            <a:schemeClr val="tx1"/>
          </a:solidFill>
          <a:latin typeface="+mn-lt"/>
          <a:ea typeface="+mn-ea"/>
          <a:cs typeface="+mn-cs"/>
        </a:defRPr>
      </a:lvl4pPr>
      <a:lvl5pPr marL="1828729" algn="l" defTabSz="914364" rtl="0" eaLnBrk="1" latinLnBrk="0" hangingPunct="1">
        <a:defRPr sz="1800" kern="1200">
          <a:solidFill>
            <a:schemeClr val="tx1"/>
          </a:solidFill>
          <a:latin typeface="+mn-lt"/>
          <a:ea typeface="+mn-ea"/>
          <a:cs typeface="+mn-cs"/>
        </a:defRPr>
      </a:lvl5pPr>
      <a:lvl6pPr marL="2285912" algn="l" defTabSz="914364" rtl="0" eaLnBrk="1" latinLnBrk="0" hangingPunct="1">
        <a:defRPr sz="1800" kern="1200">
          <a:solidFill>
            <a:schemeClr val="tx1"/>
          </a:solidFill>
          <a:latin typeface="+mn-lt"/>
          <a:ea typeface="+mn-ea"/>
          <a:cs typeface="+mn-cs"/>
        </a:defRPr>
      </a:lvl6pPr>
      <a:lvl7pPr marL="2743094" algn="l" defTabSz="914364" rtl="0" eaLnBrk="1" latinLnBrk="0" hangingPunct="1">
        <a:defRPr sz="1800" kern="1200">
          <a:solidFill>
            <a:schemeClr val="tx1"/>
          </a:solidFill>
          <a:latin typeface="+mn-lt"/>
          <a:ea typeface="+mn-ea"/>
          <a:cs typeface="+mn-cs"/>
        </a:defRPr>
      </a:lvl7pPr>
      <a:lvl8pPr marL="3200276" algn="l" defTabSz="914364" rtl="0" eaLnBrk="1" latinLnBrk="0" hangingPunct="1">
        <a:defRPr sz="1800" kern="1200">
          <a:solidFill>
            <a:schemeClr val="tx1"/>
          </a:solidFill>
          <a:latin typeface="+mn-lt"/>
          <a:ea typeface="+mn-ea"/>
          <a:cs typeface="+mn-cs"/>
        </a:defRPr>
      </a:lvl8pPr>
      <a:lvl9pPr marL="3657459" algn="l" defTabSz="914364"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028" userDrawn="1">
          <p15:clr>
            <a:srgbClr val="F26B43"/>
          </p15:clr>
        </p15:guide>
        <p15:guide id="2" pos="1856" userDrawn="1">
          <p15:clr>
            <a:srgbClr val="F26B43"/>
          </p15:clr>
        </p15:guide>
        <p15:guide id="3" pos="2516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p:cNvSpPr/>
          <p:nvPr/>
        </p:nvSpPr>
        <p:spPr>
          <a:xfrm>
            <a:off x="23892661" y="6097456"/>
            <a:ext cx="15950082" cy="2175510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p:cNvSpPr>
            <a:spLocks noGrp="1"/>
          </p:cNvSpPr>
          <p:nvPr>
            <p:ph type="title"/>
          </p:nvPr>
        </p:nvSpPr>
        <p:spPr/>
        <p:txBody>
          <a:bodyPr/>
          <a:lstStyle/>
          <a:p>
            <a:r>
              <a:rPr lang="da-DK" dirty="0"/>
              <a:t>Vejledning til skabelon: </a:t>
            </a:r>
            <a:br>
              <a:rPr lang="da-DK" dirty="0"/>
            </a:br>
            <a:r>
              <a:rPr lang="da-DK" dirty="0"/>
              <a:t>Videnskabelig poster-skabelon - liggende A0</a:t>
            </a:r>
          </a:p>
        </p:txBody>
      </p:sp>
      <p:sp>
        <p:nvSpPr>
          <p:cNvPr id="4" name="Tekstfelt 3"/>
          <p:cNvSpPr txBox="1"/>
          <p:nvPr/>
        </p:nvSpPr>
        <p:spPr>
          <a:xfrm>
            <a:off x="2942757" y="6121764"/>
            <a:ext cx="18714085" cy="19097536"/>
          </a:xfrm>
          <a:prstGeom prst="rect">
            <a:avLst/>
          </a:prstGeom>
          <a:noFill/>
        </p:spPr>
        <p:txBody>
          <a:bodyPr wrap="square" rtlCol="0">
            <a:spAutoFit/>
          </a:bodyPr>
          <a:lstStyle/>
          <a:p>
            <a:r>
              <a:rPr lang="da-DK" sz="4500" dirty="0" smtClean="0"/>
              <a:t>På de næste sider finder du bud på forskellige layout-muligheder, som du kan tage udgangspunkt i til din poster. </a:t>
            </a:r>
          </a:p>
          <a:p>
            <a:endParaRPr lang="da-DK" sz="4500" dirty="0" smtClean="0"/>
          </a:p>
          <a:p>
            <a:r>
              <a:rPr lang="da-DK" sz="4500" dirty="0" smtClean="0"/>
              <a:t>I det enkelte layout kan du selv indsætte den tekst eller de billeder, grafer, tabeller mm. du ønsker ved at klikke på de enkelte felter. Nogle af felterne kan du flytte rundt med, mens andre er låst.</a:t>
            </a:r>
          </a:p>
          <a:p>
            <a:endParaRPr lang="da-DK" sz="4500" dirty="0" smtClean="0"/>
          </a:p>
          <a:p>
            <a:r>
              <a:rPr lang="da-DK" sz="4500" dirty="0" smtClean="0"/>
              <a:t>Du sletter blot siden her og de layouts, du ikke skal bruge (</a:t>
            </a:r>
            <a:r>
              <a:rPr lang="da-DK" sz="4500" dirty="0" err="1" smtClean="0"/>
              <a:t>højreklik</a:t>
            </a:r>
            <a:r>
              <a:rPr lang="da-DK" sz="4500" dirty="0" smtClean="0"/>
              <a:t> på den enkelte side i oversigten  i venstre side og vælg ”Slet slide”)</a:t>
            </a:r>
          </a:p>
          <a:p>
            <a:endParaRPr lang="da-DK" sz="4500" dirty="0" smtClean="0"/>
          </a:p>
          <a:p>
            <a:pPr>
              <a:lnSpc>
                <a:spcPct val="100000"/>
              </a:lnSpc>
              <a:spcAft>
                <a:spcPts val="600"/>
              </a:spcAft>
            </a:pPr>
            <a:r>
              <a:rPr lang="da-DK" sz="4500" b="1" dirty="0" smtClean="0"/>
              <a:t>Passer billedet ikke helt i rammen?</a:t>
            </a:r>
            <a:br>
              <a:rPr lang="da-DK" sz="4500" b="1" dirty="0" smtClean="0"/>
            </a:br>
            <a:r>
              <a:rPr lang="da-DK" sz="4500" dirty="0" smtClean="0"/>
              <a:t>Når du indsætter billeder i </a:t>
            </a:r>
            <a:r>
              <a:rPr lang="da-DK" sz="4500" dirty="0" err="1" smtClean="0"/>
              <a:t>billed</a:t>
            </a:r>
            <a:r>
              <a:rPr lang="da-DK" sz="4500" dirty="0" smtClean="0"/>
              <a:t>-rammerne, vil PowerPoint selv sætte billedet ind centreret i rammen. </a:t>
            </a:r>
            <a:br>
              <a:rPr lang="da-DK" sz="4500" dirty="0" smtClean="0"/>
            </a:br>
            <a:r>
              <a:rPr lang="da-DK" sz="4500" dirty="0" smtClean="0"/>
              <a:t>Hvis du vil have billedet placeret anderledes i rammen:</a:t>
            </a:r>
          </a:p>
          <a:p>
            <a:pPr marL="685800" indent="-685800">
              <a:lnSpc>
                <a:spcPct val="100000"/>
              </a:lnSpc>
              <a:spcAft>
                <a:spcPts val="600"/>
              </a:spcAft>
              <a:buFont typeface="Arial" panose="020B0604020202020204" pitchFamily="34" charset="0"/>
              <a:buChar char="•"/>
            </a:pPr>
            <a:r>
              <a:rPr lang="da-DK" sz="4500" dirty="0" smtClean="0"/>
              <a:t>Klik på billedet. Klik på fanen "Billedværktøjer" og herunder "Formatér", som kommer frem i topmenuen. </a:t>
            </a:r>
          </a:p>
          <a:p>
            <a:pPr marL="685800" indent="-685800">
              <a:lnSpc>
                <a:spcPct val="100000"/>
              </a:lnSpc>
              <a:spcAft>
                <a:spcPts val="600"/>
              </a:spcAft>
              <a:buFont typeface="Arial" panose="020B0604020202020204" pitchFamily="34" charset="0"/>
              <a:buChar char="•"/>
            </a:pPr>
            <a:r>
              <a:rPr lang="da-DK" sz="4500" dirty="0" smtClean="0"/>
              <a:t>Klik på "Beskær" ude i højre side af topmenuen. Nu kan du holde musen nede på billedet og flytte det rundt i rammen/beskæringen.</a:t>
            </a:r>
          </a:p>
          <a:p>
            <a:pPr>
              <a:lnSpc>
                <a:spcPct val="100000"/>
              </a:lnSpc>
              <a:spcAft>
                <a:spcPts val="600"/>
              </a:spcAft>
            </a:pPr>
            <a:endParaRPr lang="da-DK" sz="4500" dirty="0" smtClean="0"/>
          </a:p>
          <a:p>
            <a:pPr>
              <a:lnSpc>
                <a:spcPct val="100000"/>
              </a:lnSpc>
            </a:pPr>
            <a:r>
              <a:rPr lang="da-DK" sz="4500" b="1" dirty="0" smtClean="0"/>
              <a:t>Når du er færdig: Sådan gemmer du som pdf</a:t>
            </a:r>
          </a:p>
          <a:p>
            <a:pPr marL="533400" indent="-533400">
              <a:lnSpc>
                <a:spcPct val="100000"/>
              </a:lnSpc>
              <a:spcBef>
                <a:spcPts val="0"/>
              </a:spcBef>
              <a:buFont typeface="Arial" panose="020B0604020202020204" pitchFamily="34" charset="0"/>
              <a:buChar char="•"/>
            </a:pPr>
            <a:r>
              <a:rPr lang="da-DK" sz="4500" dirty="0" smtClean="0"/>
              <a:t>Gå op i ‘Filer’ og vælg ‘Gem som’. </a:t>
            </a:r>
          </a:p>
          <a:p>
            <a:pPr marL="533400" indent="-533400">
              <a:lnSpc>
                <a:spcPct val="100000"/>
              </a:lnSpc>
              <a:spcBef>
                <a:spcPts val="0"/>
              </a:spcBef>
              <a:buFont typeface="Arial" panose="020B0604020202020204" pitchFamily="34" charset="0"/>
              <a:buChar char="•"/>
            </a:pPr>
            <a:r>
              <a:rPr lang="da-DK" sz="4500" dirty="0" smtClean="0"/>
              <a:t>Vælg nu den mappe, pdf'en skal gemmes i.</a:t>
            </a:r>
          </a:p>
          <a:p>
            <a:pPr marL="533400" indent="-533400">
              <a:lnSpc>
                <a:spcPct val="100000"/>
              </a:lnSpc>
              <a:spcBef>
                <a:spcPts val="0"/>
              </a:spcBef>
              <a:buFont typeface="Arial" panose="020B0604020202020204" pitchFamily="34" charset="0"/>
              <a:buChar char="•"/>
            </a:pPr>
            <a:r>
              <a:rPr lang="da-DK" sz="4500" dirty="0" smtClean="0"/>
              <a:t>I det nye vindue vælger du under ‘Filtype’: ‘PDF (*.pdf)’. Du kan evt. også ændre filnavnet. </a:t>
            </a:r>
          </a:p>
          <a:p>
            <a:pPr marL="533400" indent="-533400">
              <a:lnSpc>
                <a:spcPct val="100000"/>
              </a:lnSpc>
              <a:spcBef>
                <a:spcPts val="0"/>
              </a:spcBef>
              <a:buFont typeface="Arial" panose="020B0604020202020204" pitchFamily="34" charset="0"/>
              <a:buChar char="•"/>
            </a:pPr>
            <a:r>
              <a:rPr lang="da-DK" sz="4500" dirty="0" smtClean="0"/>
              <a:t>Tryk på ‘Gem</a:t>
            </a:r>
            <a:r>
              <a:rPr lang="da-DK" sz="4500" b="1" dirty="0" smtClean="0"/>
              <a:t>’</a:t>
            </a:r>
          </a:p>
          <a:p>
            <a:pPr marL="171450" indent="-171450">
              <a:lnSpc>
                <a:spcPct val="100000"/>
              </a:lnSpc>
              <a:spcBef>
                <a:spcPts val="0"/>
              </a:spcBef>
              <a:buFont typeface="Arial" panose="020B0604020202020204" pitchFamily="34" charset="0"/>
              <a:buChar char="•"/>
            </a:pPr>
            <a:endParaRPr lang="da-DK" sz="4500" b="1" dirty="0" smtClean="0"/>
          </a:p>
          <a:p>
            <a:endParaRPr lang="da-DK" sz="4500" dirty="0"/>
          </a:p>
        </p:txBody>
      </p:sp>
      <p:sp>
        <p:nvSpPr>
          <p:cNvPr id="11" name="Pladsholder til tekst 2"/>
          <p:cNvSpPr txBox="1">
            <a:spLocks/>
          </p:cNvSpPr>
          <p:nvPr/>
        </p:nvSpPr>
        <p:spPr>
          <a:xfrm>
            <a:off x="24765163" y="6121764"/>
            <a:ext cx="18012243" cy="1611876"/>
          </a:xfrm>
          <a:prstGeom prst="rect">
            <a:avLst/>
          </a:prstGeom>
          <a:noFill/>
        </p:spPr>
        <p:txBody>
          <a:bodyPr wrap="square" lIns="0" tIns="0" rIns="0" bIns="0" anchor="ctr">
            <a:noAutofit/>
          </a:bodyPr>
          <a:lstStyle>
            <a:lvl1pPr marL="0" indent="0" algn="l" defTabSz="914364" rtl="0" eaLnBrk="1" latinLnBrk="0" hangingPunct="1">
              <a:lnSpc>
                <a:spcPct val="90000"/>
              </a:lnSpc>
              <a:spcBef>
                <a:spcPts val="1000"/>
              </a:spcBef>
              <a:buFont typeface="Arial" panose="020B0604020202020204" pitchFamily="34" charset="0"/>
              <a:buNone/>
              <a:defRPr sz="5001" b="0" kern="1200">
                <a:solidFill>
                  <a:schemeClr val="tx1"/>
                </a:solidFill>
                <a:latin typeface="+mn-lt"/>
                <a:ea typeface="+mn-ea"/>
                <a:cs typeface="+mn-cs"/>
              </a:defRPr>
            </a:lvl1pPr>
            <a:lvl2pPr marL="685773" indent="-228592" algn="l" defTabSz="914364" rtl="0" eaLnBrk="1" latinLnBrk="0" hangingPunct="1">
              <a:lnSpc>
                <a:spcPct val="90000"/>
              </a:lnSpc>
              <a:spcBef>
                <a:spcPts val="500"/>
              </a:spcBef>
              <a:buFont typeface="Arial" panose="020B0604020202020204" pitchFamily="34" charset="0"/>
              <a:buChar char="•"/>
              <a:defRPr sz="2401" kern="1200">
                <a:solidFill>
                  <a:schemeClr val="tx1"/>
                </a:solidFill>
                <a:latin typeface="+mn-lt"/>
                <a:ea typeface="+mn-ea"/>
                <a:cs typeface="+mn-cs"/>
              </a:defRPr>
            </a:lvl2pPr>
            <a:lvl3pPr marL="1142956" indent="-228592" algn="l" defTabSz="914364" rtl="0" eaLnBrk="1" latinLnBrk="0" hangingPunct="1">
              <a:lnSpc>
                <a:spcPct val="90000"/>
              </a:lnSpc>
              <a:spcBef>
                <a:spcPts val="500"/>
              </a:spcBef>
              <a:buFont typeface="Arial" panose="020B0604020202020204" pitchFamily="34" charset="0"/>
              <a:buChar char="•"/>
              <a:defRPr sz="2001" kern="1200">
                <a:solidFill>
                  <a:schemeClr val="tx1"/>
                </a:solidFill>
                <a:latin typeface="+mn-lt"/>
                <a:ea typeface="+mn-ea"/>
                <a:cs typeface="+mn-cs"/>
              </a:defRPr>
            </a:lvl3pPr>
            <a:lvl4pPr marL="160013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21"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04"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6"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50"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a-DK" dirty="0" smtClean="0"/>
              <a:t>Eksempler på udfyldte layouts:</a:t>
            </a:r>
            <a:endParaRPr lang="da-DK" dirty="0"/>
          </a:p>
        </p:txBody>
      </p:sp>
      <p:sp>
        <p:nvSpPr>
          <p:cNvPr id="12" name="Pladsholder til tekst 2"/>
          <p:cNvSpPr txBox="1">
            <a:spLocks/>
          </p:cNvSpPr>
          <p:nvPr/>
        </p:nvSpPr>
        <p:spPr>
          <a:xfrm>
            <a:off x="24803263" y="12750673"/>
            <a:ext cx="5905337" cy="1611876"/>
          </a:xfrm>
          <a:prstGeom prst="rect">
            <a:avLst/>
          </a:prstGeom>
          <a:noFill/>
        </p:spPr>
        <p:txBody>
          <a:bodyPr wrap="square" lIns="0" tIns="0" rIns="0" bIns="0" anchor="ctr">
            <a:noAutofit/>
          </a:bodyPr>
          <a:lstStyle>
            <a:lvl1pPr marL="0" indent="0" algn="l" defTabSz="914364" rtl="0" eaLnBrk="1" latinLnBrk="0" hangingPunct="1">
              <a:lnSpc>
                <a:spcPct val="90000"/>
              </a:lnSpc>
              <a:spcBef>
                <a:spcPts val="1000"/>
              </a:spcBef>
              <a:buFont typeface="Arial" panose="020B0604020202020204" pitchFamily="34" charset="0"/>
              <a:buNone/>
              <a:defRPr sz="5001" b="0" kern="1200">
                <a:solidFill>
                  <a:schemeClr val="tx1"/>
                </a:solidFill>
                <a:latin typeface="+mn-lt"/>
                <a:ea typeface="+mn-ea"/>
                <a:cs typeface="+mn-cs"/>
              </a:defRPr>
            </a:lvl1pPr>
            <a:lvl2pPr marL="685773" indent="-228592" algn="l" defTabSz="914364" rtl="0" eaLnBrk="1" latinLnBrk="0" hangingPunct="1">
              <a:lnSpc>
                <a:spcPct val="90000"/>
              </a:lnSpc>
              <a:spcBef>
                <a:spcPts val="500"/>
              </a:spcBef>
              <a:buFont typeface="Arial" panose="020B0604020202020204" pitchFamily="34" charset="0"/>
              <a:buChar char="•"/>
              <a:defRPr sz="2401" kern="1200">
                <a:solidFill>
                  <a:schemeClr val="tx1"/>
                </a:solidFill>
                <a:latin typeface="+mn-lt"/>
                <a:ea typeface="+mn-ea"/>
                <a:cs typeface="+mn-cs"/>
              </a:defRPr>
            </a:lvl2pPr>
            <a:lvl3pPr marL="1142956" indent="-228592" algn="l" defTabSz="914364" rtl="0" eaLnBrk="1" latinLnBrk="0" hangingPunct="1">
              <a:lnSpc>
                <a:spcPct val="90000"/>
              </a:lnSpc>
              <a:spcBef>
                <a:spcPts val="500"/>
              </a:spcBef>
              <a:buFont typeface="Arial" panose="020B0604020202020204" pitchFamily="34" charset="0"/>
              <a:buChar char="•"/>
              <a:defRPr sz="2001" kern="1200">
                <a:solidFill>
                  <a:schemeClr val="tx1"/>
                </a:solidFill>
                <a:latin typeface="+mn-lt"/>
                <a:ea typeface="+mn-ea"/>
                <a:cs typeface="+mn-cs"/>
              </a:defRPr>
            </a:lvl3pPr>
            <a:lvl4pPr marL="160013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21"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04"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6"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50"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a-DK" i="1" dirty="0" smtClean="0"/>
              <a:t>Slide 2 – variant A</a:t>
            </a:r>
            <a:endParaRPr lang="da-DK" i="1" dirty="0"/>
          </a:p>
        </p:txBody>
      </p:sp>
      <p:sp>
        <p:nvSpPr>
          <p:cNvPr id="13" name="Pladsholder til tekst 2"/>
          <p:cNvSpPr txBox="1">
            <a:spLocks/>
          </p:cNvSpPr>
          <p:nvPr/>
        </p:nvSpPr>
        <p:spPr>
          <a:xfrm>
            <a:off x="32347062" y="12804698"/>
            <a:ext cx="6095838" cy="1611876"/>
          </a:xfrm>
          <a:prstGeom prst="rect">
            <a:avLst/>
          </a:prstGeom>
          <a:noFill/>
        </p:spPr>
        <p:txBody>
          <a:bodyPr wrap="square" lIns="0" tIns="0" rIns="0" bIns="0" anchor="ctr">
            <a:noAutofit/>
          </a:bodyPr>
          <a:lstStyle>
            <a:lvl1pPr marL="0" indent="0" algn="l" defTabSz="914364" rtl="0" eaLnBrk="1" latinLnBrk="0" hangingPunct="1">
              <a:lnSpc>
                <a:spcPct val="90000"/>
              </a:lnSpc>
              <a:spcBef>
                <a:spcPts val="1000"/>
              </a:spcBef>
              <a:buFont typeface="Arial" panose="020B0604020202020204" pitchFamily="34" charset="0"/>
              <a:buNone/>
              <a:defRPr sz="5001" b="0" kern="1200">
                <a:solidFill>
                  <a:schemeClr val="tx1"/>
                </a:solidFill>
                <a:latin typeface="+mn-lt"/>
                <a:ea typeface="+mn-ea"/>
                <a:cs typeface="+mn-cs"/>
              </a:defRPr>
            </a:lvl1pPr>
            <a:lvl2pPr marL="685773" indent="-228592" algn="l" defTabSz="914364" rtl="0" eaLnBrk="1" latinLnBrk="0" hangingPunct="1">
              <a:lnSpc>
                <a:spcPct val="90000"/>
              </a:lnSpc>
              <a:spcBef>
                <a:spcPts val="500"/>
              </a:spcBef>
              <a:buFont typeface="Arial" panose="020B0604020202020204" pitchFamily="34" charset="0"/>
              <a:buChar char="•"/>
              <a:defRPr sz="2401" kern="1200">
                <a:solidFill>
                  <a:schemeClr val="tx1"/>
                </a:solidFill>
                <a:latin typeface="+mn-lt"/>
                <a:ea typeface="+mn-ea"/>
                <a:cs typeface="+mn-cs"/>
              </a:defRPr>
            </a:lvl2pPr>
            <a:lvl3pPr marL="1142956" indent="-228592" algn="l" defTabSz="914364" rtl="0" eaLnBrk="1" latinLnBrk="0" hangingPunct="1">
              <a:lnSpc>
                <a:spcPct val="90000"/>
              </a:lnSpc>
              <a:spcBef>
                <a:spcPts val="500"/>
              </a:spcBef>
              <a:buFont typeface="Arial" panose="020B0604020202020204" pitchFamily="34" charset="0"/>
              <a:buChar char="•"/>
              <a:defRPr sz="2001" kern="1200">
                <a:solidFill>
                  <a:schemeClr val="tx1"/>
                </a:solidFill>
                <a:latin typeface="+mn-lt"/>
                <a:ea typeface="+mn-ea"/>
                <a:cs typeface="+mn-cs"/>
              </a:defRPr>
            </a:lvl3pPr>
            <a:lvl4pPr marL="160013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21"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04"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6"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50"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a-DK" i="1" dirty="0" smtClean="0"/>
              <a:t>Slide 3 – Variant B</a:t>
            </a:r>
            <a:endParaRPr lang="da-DK" i="1" dirty="0"/>
          </a:p>
        </p:txBody>
      </p:sp>
      <p:sp>
        <p:nvSpPr>
          <p:cNvPr id="14" name="Pladsholder til tekst 2"/>
          <p:cNvSpPr txBox="1">
            <a:spLocks/>
          </p:cNvSpPr>
          <p:nvPr/>
        </p:nvSpPr>
        <p:spPr>
          <a:xfrm>
            <a:off x="24879463" y="19294278"/>
            <a:ext cx="5829137" cy="1611876"/>
          </a:xfrm>
          <a:prstGeom prst="rect">
            <a:avLst/>
          </a:prstGeom>
          <a:noFill/>
        </p:spPr>
        <p:txBody>
          <a:bodyPr wrap="square" lIns="0" tIns="0" rIns="0" bIns="0" anchor="ctr">
            <a:noAutofit/>
          </a:bodyPr>
          <a:lstStyle>
            <a:lvl1pPr marL="0" indent="0" algn="l" defTabSz="914364" rtl="0" eaLnBrk="1" latinLnBrk="0" hangingPunct="1">
              <a:lnSpc>
                <a:spcPct val="90000"/>
              </a:lnSpc>
              <a:spcBef>
                <a:spcPts val="1000"/>
              </a:spcBef>
              <a:buFont typeface="Arial" panose="020B0604020202020204" pitchFamily="34" charset="0"/>
              <a:buNone/>
              <a:defRPr sz="5001" b="0" kern="1200">
                <a:solidFill>
                  <a:schemeClr val="tx1"/>
                </a:solidFill>
                <a:latin typeface="+mn-lt"/>
                <a:ea typeface="+mn-ea"/>
                <a:cs typeface="+mn-cs"/>
              </a:defRPr>
            </a:lvl1pPr>
            <a:lvl2pPr marL="685773" indent="-228592" algn="l" defTabSz="914364" rtl="0" eaLnBrk="1" latinLnBrk="0" hangingPunct="1">
              <a:lnSpc>
                <a:spcPct val="90000"/>
              </a:lnSpc>
              <a:spcBef>
                <a:spcPts val="500"/>
              </a:spcBef>
              <a:buFont typeface="Arial" panose="020B0604020202020204" pitchFamily="34" charset="0"/>
              <a:buChar char="•"/>
              <a:defRPr sz="2401" kern="1200">
                <a:solidFill>
                  <a:schemeClr val="tx1"/>
                </a:solidFill>
                <a:latin typeface="+mn-lt"/>
                <a:ea typeface="+mn-ea"/>
                <a:cs typeface="+mn-cs"/>
              </a:defRPr>
            </a:lvl2pPr>
            <a:lvl3pPr marL="1142956" indent="-228592" algn="l" defTabSz="914364" rtl="0" eaLnBrk="1" latinLnBrk="0" hangingPunct="1">
              <a:lnSpc>
                <a:spcPct val="90000"/>
              </a:lnSpc>
              <a:spcBef>
                <a:spcPts val="500"/>
              </a:spcBef>
              <a:buFont typeface="Arial" panose="020B0604020202020204" pitchFamily="34" charset="0"/>
              <a:buChar char="•"/>
              <a:defRPr sz="2001" kern="1200">
                <a:solidFill>
                  <a:schemeClr val="tx1"/>
                </a:solidFill>
                <a:latin typeface="+mn-lt"/>
                <a:ea typeface="+mn-ea"/>
                <a:cs typeface="+mn-cs"/>
              </a:defRPr>
            </a:lvl3pPr>
            <a:lvl4pPr marL="160013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21"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04"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6"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50"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a-DK" i="1" dirty="0" smtClean="0"/>
              <a:t>Slide 4 – variant C</a:t>
            </a:r>
            <a:endParaRPr lang="da-DK" i="1" dirty="0"/>
          </a:p>
        </p:txBody>
      </p:sp>
      <p:sp>
        <p:nvSpPr>
          <p:cNvPr id="15" name="Pladsholder til tekst 2"/>
          <p:cNvSpPr txBox="1">
            <a:spLocks/>
          </p:cNvSpPr>
          <p:nvPr/>
        </p:nvSpPr>
        <p:spPr>
          <a:xfrm>
            <a:off x="32287067" y="19294278"/>
            <a:ext cx="5660533" cy="1611876"/>
          </a:xfrm>
          <a:prstGeom prst="rect">
            <a:avLst/>
          </a:prstGeom>
          <a:noFill/>
        </p:spPr>
        <p:txBody>
          <a:bodyPr wrap="square" lIns="0" tIns="0" rIns="0" bIns="0" anchor="ctr">
            <a:noAutofit/>
          </a:bodyPr>
          <a:lstStyle>
            <a:lvl1pPr marL="0" indent="0" algn="l" defTabSz="914364" rtl="0" eaLnBrk="1" latinLnBrk="0" hangingPunct="1">
              <a:lnSpc>
                <a:spcPct val="90000"/>
              </a:lnSpc>
              <a:spcBef>
                <a:spcPts val="1000"/>
              </a:spcBef>
              <a:buFont typeface="Arial" panose="020B0604020202020204" pitchFamily="34" charset="0"/>
              <a:buNone/>
              <a:defRPr sz="5001" b="0" kern="1200">
                <a:solidFill>
                  <a:schemeClr val="tx1"/>
                </a:solidFill>
                <a:latin typeface="+mn-lt"/>
                <a:ea typeface="+mn-ea"/>
                <a:cs typeface="+mn-cs"/>
              </a:defRPr>
            </a:lvl1pPr>
            <a:lvl2pPr marL="685773" indent="-228592" algn="l" defTabSz="914364" rtl="0" eaLnBrk="1" latinLnBrk="0" hangingPunct="1">
              <a:lnSpc>
                <a:spcPct val="90000"/>
              </a:lnSpc>
              <a:spcBef>
                <a:spcPts val="500"/>
              </a:spcBef>
              <a:buFont typeface="Arial" panose="020B0604020202020204" pitchFamily="34" charset="0"/>
              <a:buChar char="•"/>
              <a:defRPr sz="2401" kern="1200">
                <a:solidFill>
                  <a:schemeClr val="tx1"/>
                </a:solidFill>
                <a:latin typeface="+mn-lt"/>
                <a:ea typeface="+mn-ea"/>
                <a:cs typeface="+mn-cs"/>
              </a:defRPr>
            </a:lvl2pPr>
            <a:lvl3pPr marL="1142956" indent="-228592" algn="l" defTabSz="914364" rtl="0" eaLnBrk="1" latinLnBrk="0" hangingPunct="1">
              <a:lnSpc>
                <a:spcPct val="90000"/>
              </a:lnSpc>
              <a:spcBef>
                <a:spcPts val="500"/>
              </a:spcBef>
              <a:buFont typeface="Arial" panose="020B0604020202020204" pitchFamily="34" charset="0"/>
              <a:buChar char="•"/>
              <a:defRPr sz="2001" kern="1200">
                <a:solidFill>
                  <a:schemeClr val="tx1"/>
                </a:solidFill>
                <a:latin typeface="+mn-lt"/>
                <a:ea typeface="+mn-ea"/>
                <a:cs typeface="+mn-cs"/>
              </a:defRPr>
            </a:lvl3pPr>
            <a:lvl4pPr marL="160013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21"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04"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6"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50"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a-DK" i="1" dirty="0" smtClean="0"/>
              <a:t>Slide 5 – variant D</a:t>
            </a:r>
            <a:endParaRPr lang="da-DK" i="1" dirty="0"/>
          </a:p>
        </p:txBody>
      </p:sp>
      <p:sp>
        <p:nvSpPr>
          <p:cNvPr id="16" name="Pladsholder til tekst 2"/>
          <p:cNvSpPr txBox="1">
            <a:spLocks/>
          </p:cNvSpPr>
          <p:nvPr/>
        </p:nvSpPr>
        <p:spPr>
          <a:xfrm>
            <a:off x="24895668" y="25792551"/>
            <a:ext cx="6689232" cy="1611876"/>
          </a:xfrm>
          <a:prstGeom prst="rect">
            <a:avLst/>
          </a:prstGeom>
          <a:noFill/>
        </p:spPr>
        <p:txBody>
          <a:bodyPr wrap="square" lIns="0" tIns="0" rIns="0" bIns="0" anchor="ctr">
            <a:noAutofit/>
          </a:bodyPr>
          <a:lstStyle>
            <a:lvl1pPr marL="0" indent="0" algn="l" defTabSz="914364" rtl="0" eaLnBrk="1" latinLnBrk="0" hangingPunct="1">
              <a:lnSpc>
                <a:spcPct val="90000"/>
              </a:lnSpc>
              <a:spcBef>
                <a:spcPts val="1000"/>
              </a:spcBef>
              <a:buFont typeface="Arial" panose="020B0604020202020204" pitchFamily="34" charset="0"/>
              <a:buNone/>
              <a:defRPr sz="5001" b="0" kern="1200">
                <a:solidFill>
                  <a:schemeClr val="tx1"/>
                </a:solidFill>
                <a:latin typeface="+mn-lt"/>
                <a:ea typeface="+mn-ea"/>
                <a:cs typeface="+mn-cs"/>
              </a:defRPr>
            </a:lvl1pPr>
            <a:lvl2pPr marL="685773" indent="-228592" algn="l" defTabSz="914364" rtl="0" eaLnBrk="1" latinLnBrk="0" hangingPunct="1">
              <a:lnSpc>
                <a:spcPct val="90000"/>
              </a:lnSpc>
              <a:spcBef>
                <a:spcPts val="500"/>
              </a:spcBef>
              <a:buFont typeface="Arial" panose="020B0604020202020204" pitchFamily="34" charset="0"/>
              <a:buChar char="•"/>
              <a:defRPr sz="2401" kern="1200">
                <a:solidFill>
                  <a:schemeClr val="tx1"/>
                </a:solidFill>
                <a:latin typeface="+mn-lt"/>
                <a:ea typeface="+mn-ea"/>
                <a:cs typeface="+mn-cs"/>
              </a:defRPr>
            </a:lvl2pPr>
            <a:lvl3pPr marL="1142956" indent="-228592" algn="l" defTabSz="914364" rtl="0" eaLnBrk="1" latinLnBrk="0" hangingPunct="1">
              <a:lnSpc>
                <a:spcPct val="90000"/>
              </a:lnSpc>
              <a:spcBef>
                <a:spcPts val="500"/>
              </a:spcBef>
              <a:buFont typeface="Arial" panose="020B0604020202020204" pitchFamily="34" charset="0"/>
              <a:buChar char="•"/>
              <a:defRPr sz="2001" kern="1200">
                <a:solidFill>
                  <a:schemeClr val="tx1"/>
                </a:solidFill>
                <a:latin typeface="+mn-lt"/>
                <a:ea typeface="+mn-ea"/>
                <a:cs typeface="+mn-cs"/>
              </a:defRPr>
            </a:lvl3pPr>
            <a:lvl4pPr marL="160013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21"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04"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6"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50"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a-DK" i="1" dirty="0" smtClean="0"/>
              <a:t>Slide 6 – variant E</a:t>
            </a:r>
            <a:endParaRPr lang="da-DK" i="1" dirty="0"/>
          </a:p>
        </p:txBody>
      </p:sp>
      <p:pic>
        <p:nvPicPr>
          <p:cNvPr id="3" name="Billede 2"/>
          <p:cNvPicPr>
            <a:picLocks noChangeAspect="1"/>
          </p:cNvPicPr>
          <p:nvPr/>
        </p:nvPicPr>
        <p:blipFill>
          <a:blip r:embed="rId2"/>
          <a:stretch>
            <a:fillRect/>
          </a:stretch>
        </p:blipFill>
        <p:spPr>
          <a:xfrm>
            <a:off x="24803262" y="8179693"/>
            <a:ext cx="6645519" cy="4739304"/>
          </a:xfrm>
          <a:prstGeom prst="rect">
            <a:avLst/>
          </a:prstGeom>
        </p:spPr>
      </p:pic>
      <p:pic>
        <p:nvPicPr>
          <p:cNvPr id="5" name="Billede 4"/>
          <p:cNvPicPr>
            <a:picLocks noChangeAspect="1"/>
          </p:cNvPicPr>
          <p:nvPr/>
        </p:nvPicPr>
        <p:blipFill>
          <a:blip r:embed="rId3"/>
          <a:stretch>
            <a:fillRect/>
          </a:stretch>
        </p:blipFill>
        <p:spPr>
          <a:xfrm>
            <a:off x="32226286" y="8134309"/>
            <a:ext cx="6634828" cy="4746587"/>
          </a:xfrm>
          <a:prstGeom prst="rect">
            <a:avLst/>
          </a:prstGeom>
        </p:spPr>
      </p:pic>
      <p:pic>
        <p:nvPicPr>
          <p:cNvPr id="6" name="Billede 5"/>
          <p:cNvPicPr>
            <a:picLocks noChangeAspect="1"/>
          </p:cNvPicPr>
          <p:nvPr/>
        </p:nvPicPr>
        <p:blipFill>
          <a:blip r:embed="rId4"/>
          <a:stretch>
            <a:fillRect/>
          </a:stretch>
        </p:blipFill>
        <p:spPr>
          <a:xfrm>
            <a:off x="24837206" y="14729661"/>
            <a:ext cx="6666485" cy="4717017"/>
          </a:xfrm>
          <a:prstGeom prst="rect">
            <a:avLst/>
          </a:prstGeom>
        </p:spPr>
      </p:pic>
      <p:pic>
        <p:nvPicPr>
          <p:cNvPr id="7" name="Billede 6"/>
          <p:cNvPicPr>
            <a:picLocks noChangeAspect="1"/>
          </p:cNvPicPr>
          <p:nvPr/>
        </p:nvPicPr>
        <p:blipFill>
          <a:blip r:embed="rId5"/>
          <a:stretch>
            <a:fillRect/>
          </a:stretch>
        </p:blipFill>
        <p:spPr>
          <a:xfrm>
            <a:off x="32308962" y="14691560"/>
            <a:ext cx="6507418" cy="4717017"/>
          </a:xfrm>
          <a:prstGeom prst="rect">
            <a:avLst/>
          </a:prstGeom>
        </p:spPr>
      </p:pic>
      <p:pic>
        <p:nvPicPr>
          <p:cNvPr id="20" name="Billede 19"/>
          <p:cNvPicPr>
            <a:picLocks noChangeAspect="1"/>
          </p:cNvPicPr>
          <p:nvPr/>
        </p:nvPicPr>
        <p:blipFill>
          <a:blip r:embed="rId6"/>
          <a:stretch>
            <a:fillRect/>
          </a:stretch>
        </p:blipFill>
        <p:spPr>
          <a:xfrm>
            <a:off x="24803261" y="21167516"/>
            <a:ext cx="6645519" cy="4704328"/>
          </a:xfrm>
          <a:prstGeom prst="rect">
            <a:avLst/>
          </a:prstGeom>
        </p:spPr>
      </p:pic>
    </p:spTree>
    <p:extLst>
      <p:ext uri="{BB962C8B-B14F-4D97-AF65-F5344CB8AC3E}">
        <p14:creationId xmlns:p14="http://schemas.microsoft.com/office/powerpoint/2010/main" val="2837196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Hovedbudskabet i overskriften med forskningsprojektets navn</a:t>
            </a:r>
            <a:endParaRPr lang="da-DK" dirty="0"/>
          </a:p>
        </p:txBody>
      </p:sp>
      <p:sp>
        <p:nvSpPr>
          <p:cNvPr id="3" name="Pladsholder til indhold 2"/>
          <p:cNvSpPr>
            <a:spLocks noGrp="1"/>
          </p:cNvSpPr>
          <p:nvPr>
            <p:ph idx="1"/>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endParaRPr lang="da-DK" dirty="0" smtClean="0"/>
          </a:p>
          <a:p>
            <a:r>
              <a:rPr lang="da-DK" dirty="0" err="1" smtClean="0"/>
              <a:t>Ut</a:t>
            </a:r>
            <a:r>
              <a:rPr lang="da-DK" dirty="0" smtClean="0"/>
              <a:t> </a:t>
            </a:r>
            <a:r>
              <a:rPr lang="da-DK" dirty="0" err="1"/>
              <a:t>enim</a:t>
            </a:r>
            <a:r>
              <a:rPr lang="da-DK" dirty="0"/>
              <a:t> ad </a:t>
            </a:r>
            <a:r>
              <a:rPr lang="da-DK" dirty="0" err="1"/>
              <a:t>minim</a:t>
            </a:r>
            <a:r>
              <a:rPr lang="da-DK" dirty="0"/>
              <a:t> </a:t>
            </a:r>
            <a:r>
              <a:rPr lang="da-DK" dirty="0" err="1"/>
              <a:t>veniam</a:t>
            </a:r>
            <a:r>
              <a:rPr lang="da-DK" dirty="0"/>
              <a:t>, </a:t>
            </a:r>
            <a:r>
              <a:rPr lang="da-DK" dirty="0" err="1"/>
              <a:t>quis</a:t>
            </a:r>
            <a:r>
              <a:rPr lang="da-DK" dirty="0"/>
              <a:t> </a:t>
            </a:r>
            <a:r>
              <a:rPr lang="da-DK" dirty="0" err="1"/>
              <a:t>nostrud</a:t>
            </a:r>
            <a:r>
              <a:rPr lang="da-DK" dirty="0"/>
              <a:t> </a:t>
            </a:r>
            <a:r>
              <a:rPr lang="da-DK" dirty="0" err="1"/>
              <a:t>exercitation</a:t>
            </a:r>
            <a:r>
              <a:rPr lang="da-DK" dirty="0"/>
              <a:t> </a:t>
            </a:r>
            <a:r>
              <a:rPr lang="da-DK" dirty="0" err="1"/>
              <a:t>ullamco</a:t>
            </a:r>
            <a:r>
              <a:rPr lang="da-DK" dirty="0"/>
              <a:t> </a:t>
            </a:r>
            <a:r>
              <a:rPr lang="da-DK" dirty="0" err="1"/>
              <a:t>laboris</a:t>
            </a:r>
            <a:r>
              <a:rPr lang="da-DK" dirty="0"/>
              <a:t> </a:t>
            </a:r>
            <a:r>
              <a:rPr lang="da-DK" dirty="0" err="1"/>
              <a:t>nisi</a:t>
            </a:r>
            <a:r>
              <a:rPr lang="da-DK" dirty="0"/>
              <a:t> </a:t>
            </a:r>
            <a:r>
              <a:rPr lang="da-DK" dirty="0" err="1"/>
              <a:t>ut</a:t>
            </a:r>
            <a:r>
              <a:rPr lang="da-DK" dirty="0"/>
              <a:t> </a:t>
            </a:r>
            <a:r>
              <a:rPr lang="da-DK" dirty="0" err="1"/>
              <a:t>aliquip</a:t>
            </a:r>
            <a:r>
              <a:rPr lang="da-DK" dirty="0"/>
              <a:t> ex ea </a:t>
            </a:r>
            <a:r>
              <a:rPr lang="da-DK" dirty="0" err="1"/>
              <a:t>commodo</a:t>
            </a:r>
            <a:r>
              <a:rPr lang="da-DK" dirty="0"/>
              <a:t> </a:t>
            </a:r>
            <a:r>
              <a:rPr lang="da-DK" dirty="0" err="1"/>
              <a:t>consequat</a:t>
            </a:r>
            <a:r>
              <a:rPr lang="da-DK" dirty="0"/>
              <a:t>. </a:t>
            </a:r>
            <a:endParaRPr lang="da-DK" dirty="0" smtClean="0"/>
          </a:p>
          <a:p>
            <a:r>
              <a:rPr lang="da-DK" dirty="0" err="1" smtClean="0"/>
              <a:t>Duis</a:t>
            </a:r>
            <a:r>
              <a:rPr lang="da-DK" dirty="0" smtClean="0"/>
              <a:t> </a:t>
            </a:r>
            <a:r>
              <a:rPr lang="da-DK" dirty="0" err="1"/>
              <a:t>aute</a:t>
            </a:r>
            <a:r>
              <a:rPr lang="da-DK" dirty="0"/>
              <a:t> </a:t>
            </a:r>
            <a:r>
              <a:rPr lang="da-DK" dirty="0" err="1"/>
              <a:t>irure</a:t>
            </a:r>
            <a:r>
              <a:rPr lang="da-DK" dirty="0"/>
              <a:t> </a:t>
            </a:r>
            <a:r>
              <a:rPr lang="da-DK" dirty="0" err="1"/>
              <a:t>dolor</a:t>
            </a:r>
            <a:r>
              <a:rPr lang="da-DK" dirty="0"/>
              <a:t> in </a:t>
            </a:r>
            <a:r>
              <a:rPr lang="da-DK" dirty="0" err="1"/>
              <a:t>reprehenderit</a:t>
            </a:r>
            <a:r>
              <a:rPr lang="da-DK" dirty="0"/>
              <a:t> in </a:t>
            </a:r>
            <a:r>
              <a:rPr lang="da-DK" dirty="0" err="1"/>
              <a:t>voluptate</a:t>
            </a:r>
            <a:r>
              <a:rPr lang="da-DK" dirty="0"/>
              <a:t> </a:t>
            </a:r>
            <a:r>
              <a:rPr lang="da-DK" dirty="0" err="1"/>
              <a:t>velit</a:t>
            </a:r>
            <a:r>
              <a:rPr lang="da-DK" dirty="0"/>
              <a:t> esse </a:t>
            </a:r>
            <a:r>
              <a:rPr lang="da-DK" dirty="0" err="1"/>
              <a:t>cillum</a:t>
            </a:r>
            <a:r>
              <a:rPr lang="da-DK" dirty="0"/>
              <a:t> </a:t>
            </a:r>
            <a:r>
              <a:rPr lang="da-DK" dirty="0" err="1"/>
              <a:t>dolore</a:t>
            </a:r>
            <a:r>
              <a:rPr lang="da-DK" dirty="0"/>
              <a:t> </a:t>
            </a:r>
            <a:r>
              <a:rPr lang="da-DK" dirty="0" err="1"/>
              <a:t>eu</a:t>
            </a:r>
            <a:r>
              <a:rPr lang="da-DK" dirty="0"/>
              <a:t> </a:t>
            </a:r>
            <a:r>
              <a:rPr lang="da-DK" dirty="0" err="1"/>
              <a:t>fugiat</a:t>
            </a:r>
            <a:r>
              <a:rPr lang="da-DK" dirty="0"/>
              <a:t> </a:t>
            </a:r>
            <a:r>
              <a:rPr lang="da-DK" dirty="0" err="1"/>
              <a:t>nulla</a:t>
            </a:r>
            <a:r>
              <a:rPr lang="da-DK" dirty="0"/>
              <a:t> </a:t>
            </a:r>
            <a:r>
              <a:rPr lang="da-DK" dirty="0" err="1"/>
              <a:t>pariatur</a:t>
            </a:r>
            <a:r>
              <a:rPr lang="da-DK" dirty="0"/>
              <a:t>. </a:t>
            </a:r>
            <a:endParaRPr lang="da-DK" dirty="0" smtClean="0"/>
          </a:p>
          <a:p>
            <a:r>
              <a:rPr lang="da-DK" dirty="0" err="1" smtClean="0"/>
              <a:t>Excepteur</a:t>
            </a:r>
            <a:r>
              <a:rPr lang="da-DK" dirty="0" smtClean="0"/>
              <a:t> </a:t>
            </a:r>
            <a:r>
              <a:rPr lang="da-DK" dirty="0"/>
              <a:t>sint </a:t>
            </a:r>
            <a:r>
              <a:rPr lang="da-DK" dirty="0" err="1"/>
              <a:t>occaecat</a:t>
            </a:r>
            <a:r>
              <a:rPr lang="da-DK" dirty="0"/>
              <a:t> </a:t>
            </a:r>
            <a:r>
              <a:rPr lang="da-DK" dirty="0" err="1"/>
              <a:t>cupidatat</a:t>
            </a:r>
            <a:r>
              <a:rPr lang="da-DK" dirty="0"/>
              <a:t> non </a:t>
            </a:r>
            <a:r>
              <a:rPr lang="da-DK" dirty="0" err="1"/>
              <a:t>proident</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a:t>
            </a:r>
            <a:r>
              <a:rPr lang="da-DK" dirty="0"/>
              <a:t> </a:t>
            </a:r>
            <a:r>
              <a:rPr lang="da-DK" dirty="0" err="1"/>
              <a:t>anim</a:t>
            </a:r>
            <a:r>
              <a:rPr lang="da-DK" dirty="0"/>
              <a:t> id </a:t>
            </a:r>
            <a:r>
              <a:rPr lang="da-DK" dirty="0" err="1"/>
              <a:t>est</a:t>
            </a:r>
            <a:r>
              <a:rPr lang="da-DK" dirty="0"/>
              <a:t> </a:t>
            </a:r>
            <a:r>
              <a:rPr lang="da-DK" dirty="0" err="1"/>
              <a:t>laborum</a:t>
            </a:r>
            <a:r>
              <a:rPr lang="da-DK" dirty="0"/>
              <a:t>.</a:t>
            </a:r>
          </a:p>
        </p:txBody>
      </p:sp>
      <p:sp>
        <p:nvSpPr>
          <p:cNvPr id="4" name="Pladsholder til tekst 3"/>
          <p:cNvSpPr>
            <a:spLocks noGrp="1"/>
          </p:cNvSpPr>
          <p:nvPr>
            <p:ph type="body" sz="quarter" idx="18"/>
          </p:nvPr>
        </p:nvSpPr>
        <p:spPr/>
        <p:txBody>
          <a:bodyPr/>
          <a:lstStyle/>
          <a:p>
            <a:r>
              <a:rPr lang="da-DK" dirty="0" smtClean="0"/>
              <a:t>Afsnitsoverskrift med hovedbudskab</a:t>
            </a:r>
            <a:endParaRPr lang="da-DK" dirty="0"/>
          </a:p>
        </p:txBody>
      </p:sp>
      <p:graphicFrame>
        <p:nvGraphicFramePr>
          <p:cNvPr id="19" name="Pladsholder til indhold 18"/>
          <p:cNvGraphicFramePr>
            <a:graphicFrameLocks noGrp="1"/>
          </p:cNvGraphicFramePr>
          <p:nvPr>
            <p:ph idx="19"/>
            <p:extLst>
              <p:ext uri="{D42A27DB-BD31-4B8C-83A1-F6EECF244321}">
                <p14:modId xmlns:p14="http://schemas.microsoft.com/office/powerpoint/2010/main" val="56469898"/>
              </p:ext>
            </p:extLst>
          </p:nvPr>
        </p:nvGraphicFramePr>
        <p:xfrm>
          <a:off x="29060775" y="9336088"/>
          <a:ext cx="10799763" cy="8759825"/>
        </p:xfrm>
        <a:graphic>
          <a:graphicData uri="http://schemas.openxmlformats.org/drawingml/2006/chart">
            <c:chart xmlns:c="http://schemas.openxmlformats.org/drawingml/2006/chart" xmlns:r="http://schemas.openxmlformats.org/officeDocument/2006/relationships" r:id="rId2"/>
          </a:graphicData>
        </a:graphic>
      </p:graphicFrame>
      <p:sp>
        <p:nvSpPr>
          <p:cNvPr id="6" name="Pladsholder til tekst 5"/>
          <p:cNvSpPr>
            <a:spLocks noGrp="1"/>
          </p:cNvSpPr>
          <p:nvPr>
            <p:ph type="body" sz="quarter" idx="20"/>
          </p:nvPr>
        </p:nvSpPr>
        <p:spPr/>
        <p:txBody>
          <a:bodyPr/>
          <a:lstStyle/>
          <a:p>
            <a:r>
              <a:rPr lang="da-DK" dirty="0"/>
              <a:t>Afsnitsoverskrift med </a:t>
            </a:r>
            <a:r>
              <a:rPr lang="da-DK" dirty="0" smtClean="0"/>
              <a:t>hovedbudskab</a:t>
            </a:r>
            <a:endParaRPr lang="da-DK" dirty="0"/>
          </a:p>
        </p:txBody>
      </p:sp>
      <p:sp>
        <p:nvSpPr>
          <p:cNvPr id="7" name="Pladsholder til indhold 6"/>
          <p:cNvSpPr>
            <a:spLocks noGrp="1"/>
          </p:cNvSpPr>
          <p:nvPr>
            <p:ph idx="21"/>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endParaRPr lang="da-DK" dirty="0" smtClean="0"/>
          </a:p>
          <a:p>
            <a:r>
              <a:rPr lang="da-DK" dirty="0" smtClean="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a:t>. </a:t>
            </a:r>
            <a:r>
              <a:rPr lang="da-DK" dirty="0" err="1"/>
              <a:t>Neque</a:t>
            </a:r>
            <a:r>
              <a:rPr lang="da-DK" dirty="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a:t>voluptatem</a:t>
            </a:r>
            <a:r>
              <a:rPr lang="da-DK" dirty="0"/>
              <a:t>. </a:t>
            </a:r>
            <a:endParaRPr lang="da-DK" dirty="0" smtClean="0"/>
          </a:p>
          <a:p>
            <a:r>
              <a:rPr lang="da-DK" dirty="0" err="1" smtClean="0"/>
              <a:t>Ut</a:t>
            </a:r>
            <a:r>
              <a:rPr lang="da-DK" dirty="0" smtClean="0"/>
              <a:t> </a:t>
            </a:r>
            <a:r>
              <a:rPr lang="da-DK" dirty="0" err="1"/>
              <a:t>enim</a:t>
            </a:r>
            <a:r>
              <a:rPr lang="da-DK" dirty="0"/>
              <a:t> ad minima </a:t>
            </a:r>
            <a:r>
              <a:rPr lang="da-DK" dirty="0" err="1"/>
              <a:t>veniam</a:t>
            </a:r>
            <a:r>
              <a:rPr lang="da-DK" dirty="0"/>
              <a:t>, </a:t>
            </a:r>
            <a:r>
              <a:rPr lang="da-DK" dirty="0" err="1"/>
              <a:t>quis</a:t>
            </a:r>
            <a:r>
              <a:rPr lang="da-DK" dirty="0"/>
              <a:t> </a:t>
            </a:r>
            <a:r>
              <a:rPr lang="da-DK" dirty="0" err="1"/>
              <a:t>nostrum</a:t>
            </a:r>
            <a:r>
              <a:rPr lang="da-DK" dirty="0"/>
              <a:t> </a:t>
            </a:r>
            <a:r>
              <a:rPr lang="da-DK" dirty="0" err="1"/>
              <a:t>exercitationem</a:t>
            </a:r>
            <a:r>
              <a:rPr lang="da-DK" dirty="0"/>
              <a:t> </a:t>
            </a:r>
            <a:r>
              <a:rPr lang="da-DK" dirty="0" err="1"/>
              <a:t>ullam</a:t>
            </a:r>
            <a:r>
              <a:rPr lang="da-DK" dirty="0"/>
              <a:t> </a:t>
            </a:r>
            <a:r>
              <a:rPr lang="da-DK" dirty="0" err="1"/>
              <a:t>corporis</a:t>
            </a:r>
            <a:r>
              <a:rPr lang="da-DK" dirty="0"/>
              <a:t> </a:t>
            </a:r>
            <a:r>
              <a:rPr lang="da-DK" dirty="0" err="1"/>
              <a:t>suscipit</a:t>
            </a:r>
            <a:r>
              <a:rPr lang="da-DK" dirty="0"/>
              <a:t> </a:t>
            </a:r>
            <a:r>
              <a:rPr lang="da-DK" dirty="0" err="1"/>
              <a:t>laboriosam</a:t>
            </a:r>
            <a:r>
              <a:rPr lang="da-DK" dirty="0"/>
              <a:t>, </a:t>
            </a:r>
            <a:r>
              <a:rPr lang="da-DK" dirty="0" err="1"/>
              <a:t>nisi</a:t>
            </a:r>
            <a:r>
              <a:rPr lang="da-DK" dirty="0"/>
              <a:t> </a:t>
            </a:r>
            <a:r>
              <a:rPr lang="da-DK" dirty="0" err="1"/>
              <a:t>ut</a:t>
            </a:r>
            <a:r>
              <a:rPr lang="da-DK" dirty="0"/>
              <a:t> </a:t>
            </a:r>
            <a:r>
              <a:rPr lang="da-DK" dirty="0" err="1"/>
              <a:t>aliquid</a:t>
            </a:r>
            <a:r>
              <a:rPr lang="da-DK" dirty="0"/>
              <a:t> ex ea </a:t>
            </a:r>
            <a:r>
              <a:rPr lang="da-DK" dirty="0" err="1"/>
              <a:t>commodi</a:t>
            </a:r>
            <a:r>
              <a:rPr lang="da-DK" dirty="0"/>
              <a:t> </a:t>
            </a:r>
            <a:r>
              <a:rPr lang="da-DK" dirty="0" err="1"/>
              <a:t>consequatur</a:t>
            </a:r>
            <a:r>
              <a:rPr lang="da-DK" dirty="0"/>
              <a:t>? </a:t>
            </a:r>
            <a:endParaRPr lang="da-DK" dirty="0" smtClean="0"/>
          </a:p>
          <a:p>
            <a:r>
              <a:rPr lang="da-DK" dirty="0" err="1" smtClean="0"/>
              <a:t>Quis</a:t>
            </a:r>
            <a:r>
              <a:rPr lang="da-DK" dirty="0" smtClean="0"/>
              <a:t> </a:t>
            </a:r>
            <a:r>
              <a:rPr lang="da-DK" dirty="0" err="1"/>
              <a:t>autem</a:t>
            </a:r>
            <a:r>
              <a:rPr lang="da-DK" dirty="0"/>
              <a:t> vel </a:t>
            </a:r>
            <a:r>
              <a:rPr lang="da-DK" dirty="0" err="1"/>
              <a:t>eum</a:t>
            </a:r>
            <a:r>
              <a:rPr lang="da-DK" dirty="0"/>
              <a:t> </a:t>
            </a:r>
            <a:r>
              <a:rPr lang="da-DK" dirty="0" err="1"/>
              <a:t>iure</a:t>
            </a:r>
            <a:r>
              <a:rPr lang="da-DK" dirty="0"/>
              <a:t> </a:t>
            </a:r>
            <a:r>
              <a:rPr lang="da-DK" dirty="0" err="1"/>
              <a:t>reprehenderit</a:t>
            </a:r>
            <a:r>
              <a:rPr lang="da-DK" dirty="0"/>
              <a:t> </a:t>
            </a:r>
            <a:r>
              <a:rPr lang="da-DK" dirty="0" err="1"/>
              <a:t>qui</a:t>
            </a:r>
            <a:r>
              <a:rPr lang="da-DK" dirty="0"/>
              <a:t> in ea </a:t>
            </a:r>
            <a:r>
              <a:rPr lang="da-DK" dirty="0" err="1"/>
              <a:t>voluptate</a:t>
            </a:r>
            <a:r>
              <a:rPr lang="da-DK" dirty="0"/>
              <a:t> </a:t>
            </a:r>
            <a:r>
              <a:rPr lang="da-DK" dirty="0" err="1"/>
              <a:t>velit</a:t>
            </a:r>
            <a:r>
              <a:rPr lang="da-DK" dirty="0"/>
              <a:t> esse </a:t>
            </a:r>
            <a:r>
              <a:rPr lang="da-DK" dirty="0" err="1"/>
              <a:t>quam</a:t>
            </a:r>
            <a:r>
              <a:rPr lang="da-DK" dirty="0"/>
              <a:t> </a:t>
            </a:r>
            <a:r>
              <a:rPr lang="da-DK" dirty="0" err="1"/>
              <a:t>nihil</a:t>
            </a:r>
            <a:r>
              <a:rPr lang="da-DK" dirty="0"/>
              <a:t> </a:t>
            </a:r>
            <a:r>
              <a:rPr lang="da-DK" dirty="0" err="1"/>
              <a:t>molestiae</a:t>
            </a:r>
            <a:r>
              <a:rPr lang="da-DK" dirty="0"/>
              <a:t> </a:t>
            </a:r>
            <a:r>
              <a:rPr lang="da-DK" dirty="0" err="1"/>
              <a:t>consequatur</a:t>
            </a:r>
            <a:r>
              <a:rPr lang="da-DK" dirty="0"/>
              <a:t>, vel </a:t>
            </a:r>
            <a:r>
              <a:rPr lang="da-DK" dirty="0" err="1"/>
              <a:t>illum</a:t>
            </a:r>
            <a:r>
              <a:rPr lang="da-DK" dirty="0"/>
              <a:t> </a:t>
            </a:r>
            <a:r>
              <a:rPr lang="da-DK" dirty="0" err="1"/>
              <a:t>qui</a:t>
            </a:r>
            <a:r>
              <a:rPr lang="da-DK" dirty="0"/>
              <a:t> </a:t>
            </a:r>
            <a:r>
              <a:rPr lang="da-DK" dirty="0" err="1"/>
              <a:t>dolorem</a:t>
            </a:r>
            <a:r>
              <a:rPr lang="da-DK" dirty="0"/>
              <a:t> </a:t>
            </a:r>
            <a:r>
              <a:rPr lang="da-DK" dirty="0" err="1"/>
              <a:t>eum</a:t>
            </a:r>
            <a:r>
              <a:rPr lang="da-DK" dirty="0"/>
              <a:t> </a:t>
            </a:r>
            <a:r>
              <a:rPr lang="da-DK" dirty="0" err="1"/>
              <a:t>fugiat</a:t>
            </a:r>
            <a:r>
              <a:rPr lang="da-DK" dirty="0"/>
              <a:t> quo </a:t>
            </a:r>
            <a:r>
              <a:rPr lang="da-DK" dirty="0" err="1"/>
              <a:t>voluptas</a:t>
            </a:r>
            <a:r>
              <a:rPr lang="da-DK" dirty="0"/>
              <a:t> </a:t>
            </a:r>
            <a:r>
              <a:rPr lang="da-DK" dirty="0" err="1"/>
              <a:t>nulla</a:t>
            </a:r>
            <a:r>
              <a:rPr lang="da-DK" dirty="0"/>
              <a:t> </a:t>
            </a:r>
            <a:r>
              <a:rPr lang="da-DK" dirty="0" err="1"/>
              <a:t>pariatur</a:t>
            </a:r>
            <a:r>
              <a:rPr lang="da-DK" dirty="0"/>
              <a:t>?</a:t>
            </a:r>
          </a:p>
        </p:txBody>
      </p:sp>
      <p:sp>
        <p:nvSpPr>
          <p:cNvPr id="8" name="Pladsholder til tekst 7"/>
          <p:cNvSpPr>
            <a:spLocks noGrp="1"/>
          </p:cNvSpPr>
          <p:nvPr>
            <p:ph type="body" sz="quarter" idx="22"/>
          </p:nvPr>
        </p:nvSpPr>
        <p:spPr/>
        <p:txBody>
          <a:bodyPr/>
          <a:lstStyle/>
          <a:p>
            <a:r>
              <a:rPr lang="da-DK" dirty="0" smtClean="0"/>
              <a:t>Afsnitsoverskrift </a:t>
            </a:r>
            <a:r>
              <a:rPr lang="da-DK" dirty="0"/>
              <a:t>med </a:t>
            </a:r>
            <a:r>
              <a:rPr lang="da-DK" dirty="0" smtClean="0"/>
              <a:t>hovedbudskab</a:t>
            </a:r>
            <a:endParaRPr lang="da-DK" dirty="0"/>
          </a:p>
        </p:txBody>
      </p:sp>
      <p:sp>
        <p:nvSpPr>
          <p:cNvPr id="9" name="Pladsholder til indhold 8"/>
          <p:cNvSpPr>
            <a:spLocks noGrp="1"/>
          </p:cNvSpPr>
          <p:nvPr>
            <p:ph idx="23"/>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endParaRPr lang="da-DK" dirty="0" smtClean="0"/>
          </a:p>
          <a:p>
            <a:r>
              <a:rPr lang="da-DK" dirty="0" smtClean="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a:t>. </a:t>
            </a:r>
            <a:endParaRPr lang="da-DK" dirty="0" smtClean="0"/>
          </a:p>
          <a:p>
            <a:r>
              <a:rPr lang="da-DK" dirty="0" err="1" smtClean="0"/>
              <a:t>Neque</a:t>
            </a:r>
            <a:r>
              <a:rPr lang="da-DK" dirty="0" smtClean="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a:t>voluptatem</a:t>
            </a:r>
            <a:r>
              <a:rPr lang="da-DK" dirty="0"/>
              <a:t>. </a:t>
            </a:r>
          </a:p>
        </p:txBody>
      </p:sp>
      <p:sp>
        <p:nvSpPr>
          <p:cNvPr id="10" name="Pladsholder til tekst 9"/>
          <p:cNvSpPr>
            <a:spLocks noGrp="1"/>
          </p:cNvSpPr>
          <p:nvPr>
            <p:ph type="body" sz="quarter" idx="24"/>
          </p:nvPr>
        </p:nvSpPr>
        <p:spPr/>
        <p:txBody>
          <a:bodyPr/>
          <a:lstStyle/>
          <a:p>
            <a:r>
              <a:rPr lang="da-DK" dirty="0"/>
              <a:t>Afsnitsoverskrift med </a:t>
            </a:r>
            <a:r>
              <a:rPr lang="da-DK" dirty="0" smtClean="0"/>
              <a:t>hovedbudskab</a:t>
            </a:r>
            <a:endParaRPr lang="da-DK" dirty="0"/>
          </a:p>
        </p:txBody>
      </p:sp>
      <p:graphicFrame>
        <p:nvGraphicFramePr>
          <p:cNvPr id="22" name="Pladsholder til indhold 21"/>
          <p:cNvGraphicFramePr>
            <a:graphicFrameLocks noGrp="1"/>
          </p:cNvGraphicFramePr>
          <p:nvPr>
            <p:ph idx="25"/>
            <p:extLst>
              <p:ext uri="{D42A27DB-BD31-4B8C-83A1-F6EECF244321}">
                <p14:modId xmlns:p14="http://schemas.microsoft.com/office/powerpoint/2010/main" val="3420326330"/>
              </p:ext>
            </p:extLst>
          </p:nvPr>
        </p:nvGraphicFramePr>
        <p:xfrm>
          <a:off x="2943225" y="17710150"/>
          <a:ext cx="10799763" cy="8759825"/>
        </p:xfrm>
        <a:graphic>
          <a:graphicData uri="http://schemas.openxmlformats.org/drawingml/2006/chart">
            <c:chart xmlns:c="http://schemas.openxmlformats.org/drawingml/2006/chart" xmlns:r="http://schemas.openxmlformats.org/officeDocument/2006/relationships" r:id="rId3"/>
          </a:graphicData>
        </a:graphic>
      </p:graphicFrame>
      <p:sp>
        <p:nvSpPr>
          <p:cNvPr id="12" name="Pladsholder til tekst 11"/>
          <p:cNvSpPr>
            <a:spLocks noGrp="1"/>
          </p:cNvSpPr>
          <p:nvPr>
            <p:ph type="body" sz="quarter" idx="26"/>
          </p:nvPr>
        </p:nvSpPr>
        <p:spPr/>
        <p:txBody>
          <a:bodyPr/>
          <a:lstStyle/>
          <a:p>
            <a:r>
              <a:rPr lang="da-DK" dirty="0"/>
              <a:t>Afsnitsoverskrift med </a:t>
            </a:r>
            <a:r>
              <a:rPr lang="da-DK" dirty="0" smtClean="0"/>
              <a:t>hovedbudskab</a:t>
            </a:r>
            <a:endParaRPr lang="da-DK" dirty="0"/>
          </a:p>
        </p:txBody>
      </p:sp>
      <p:pic>
        <p:nvPicPr>
          <p:cNvPr id="16" name="Pladsholder til indhold 15"/>
          <p:cNvPicPr>
            <a:picLocks noGrp="1" noChangeAspect="1"/>
          </p:cNvPicPr>
          <p:nvPr>
            <p:ph idx="27"/>
          </p:nvPr>
        </p:nvPicPr>
        <p:blipFill>
          <a:blip r:embed="rId4" cstate="print">
            <a:extLst>
              <a:ext uri="{28A0092B-C50C-407E-A947-70E740481C1C}">
                <a14:useLocalDpi xmlns:a14="http://schemas.microsoft.com/office/drawing/2010/main" val="0"/>
              </a:ext>
            </a:extLst>
          </a:blip>
          <a:stretch>
            <a:fillRect/>
          </a:stretch>
        </p:blipFill>
        <p:spPr>
          <a:xfrm>
            <a:off x="15929599" y="18387572"/>
            <a:ext cx="10794692" cy="7215628"/>
          </a:xfrm>
        </p:spPr>
      </p:pic>
      <p:sp>
        <p:nvSpPr>
          <p:cNvPr id="24" name="Pladsholder til tekst 23"/>
          <p:cNvSpPr>
            <a:spLocks noGrp="1"/>
          </p:cNvSpPr>
          <p:nvPr>
            <p:ph type="body" sz="quarter" idx="28"/>
          </p:nvPr>
        </p:nvSpPr>
        <p:spPr/>
        <p:txBody>
          <a:bodyPr/>
          <a:lstStyle/>
          <a:p>
            <a:endParaRPr lang="da-DK"/>
          </a:p>
        </p:txBody>
      </p:sp>
    </p:spTree>
    <p:extLst>
      <p:ext uri="{BB962C8B-B14F-4D97-AF65-F5344CB8AC3E}">
        <p14:creationId xmlns:p14="http://schemas.microsoft.com/office/powerpoint/2010/main" val="2945668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Hovedbudskabet i overskriften med forskningsprojektets navn</a:t>
            </a:r>
          </a:p>
        </p:txBody>
      </p:sp>
      <p:sp>
        <p:nvSpPr>
          <p:cNvPr id="34" name="Pladsholder til indhold 33"/>
          <p:cNvSpPr>
            <a:spLocks noGrp="1"/>
          </p:cNvSpPr>
          <p:nvPr>
            <p:ph idx="1"/>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endParaRPr lang="da-DK" dirty="0" smtClean="0"/>
          </a:p>
          <a:p>
            <a:r>
              <a:rPr lang="da-DK" dirty="0" smtClean="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smtClean="0"/>
              <a:t>nesciunt</a:t>
            </a:r>
            <a:r>
              <a:rPr lang="da-DK" dirty="0" smtClean="0"/>
              <a:t>.</a:t>
            </a:r>
          </a:p>
          <a:p>
            <a:r>
              <a:rPr lang="da-DK" dirty="0" err="1" smtClean="0"/>
              <a:t>Neque</a:t>
            </a:r>
            <a:r>
              <a:rPr lang="da-DK" dirty="0" smtClean="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a:t>voluptatem</a:t>
            </a:r>
            <a:r>
              <a:rPr lang="da-DK" dirty="0"/>
              <a:t>. </a:t>
            </a:r>
            <a:endParaRPr lang="da-DK" dirty="0" smtClean="0"/>
          </a:p>
          <a:p>
            <a:r>
              <a:rPr lang="da-DK" dirty="0" err="1"/>
              <a:t>Ut</a:t>
            </a:r>
            <a:r>
              <a:rPr lang="da-DK" dirty="0"/>
              <a:t> </a:t>
            </a:r>
            <a:r>
              <a:rPr lang="da-DK" dirty="0" err="1"/>
              <a:t>enim</a:t>
            </a:r>
            <a:r>
              <a:rPr lang="da-DK" dirty="0"/>
              <a:t> ad minima </a:t>
            </a:r>
            <a:r>
              <a:rPr lang="da-DK" dirty="0" err="1"/>
              <a:t>veniam</a:t>
            </a:r>
            <a:r>
              <a:rPr lang="da-DK" dirty="0"/>
              <a:t>, </a:t>
            </a:r>
            <a:r>
              <a:rPr lang="da-DK" dirty="0" err="1"/>
              <a:t>quis</a:t>
            </a:r>
            <a:r>
              <a:rPr lang="da-DK" dirty="0"/>
              <a:t> </a:t>
            </a:r>
            <a:r>
              <a:rPr lang="da-DK" dirty="0" err="1"/>
              <a:t>nostrum</a:t>
            </a:r>
            <a:r>
              <a:rPr lang="da-DK" dirty="0"/>
              <a:t> </a:t>
            </a:r>
            <a:r>
              <a:rPr lang="da-DK" dirty="0" err="1"/>
              <a:t>exercitationem</a:t>
            </a:r>
            <a:r>
              <a:rPr lang="da-DK" dirty="0"/>
              <a:t> </a:t>
            </a:r>
            <a:r>
              <a:rPr lang="da-DK" dirty="0" err="1"/>
              <a:t>ullam</a:t>
            </a:r>
            <a:r>
              <a:rPr lang="da-DK" dirty="0"/>
              <a:t> </a:t>
            </a:r>
            <a:r>
              <a:rPr lang="da-DK" dirty="0" err="1"/>
              <a:t>corporis</a:t>
            </a:r>
            <a:r>
              <a:rPr lang="da-DK" dirty="0"/>
              <a:t> </a:t>
            </a:r>
            <a:r>
              <a:rPr lang="da-DK" dirty="0" err="1"/>
              <a:t>suscipit</a:t>
            </a:r>
            <a:r>
              <a:rPr lang="da-DK" dirty="0"/>
              <a:t> </a:t>
            </a:r>
            <a:r>
              <a:rPr lang="da-DK" dirty="0" err="1"/>
              <a:t>laboriosam</a:t>
            </a:r>
            <a:r>
              <a:rPr lang="da-DK" dirty="0"/>
              <a:t>, </a:t>
            </a:r>
            <a:r>
              <a:rPr lang="da-DK" dirty="0" err="1"/>
              <a:t>nisi</a:t>
            </a:r>
            <a:r>
              <a:rPr lang="da-DK" dirty="0"/>
              <a:t> </a:t>
            </a:r>
            <a:r>
              <a:rPr lang="da-DK" dirty="0" err="1"/>
              <a:t>ut</a:t>
            </a:r>
            <a:r>
              <a:rPr lang="da-DK" dirty="0"/>
              <a:t> </a:t>
            </a:r>
            <a:r>
              <a:rPr lang="da-DK" dirty="0" err="1"/>
              <a:t>aliquid</a:t>
            </a:r>
            <a:r>
              <a:rPr lang="da-DK" dirty="0"/>
              <a:t> ex ea </a:t>
            </a:r>
            <a:r>
              <a:rPr lang="da-DK" dirty="0" err="1"/>
              <a:t>commodi</a:t>
            </a:r>
            <a:r>
              <a:rPr lang="da-DK" dirty="0"/>
              <a:t> </a:t>
            </a:r>
            <a:r>
              <a:rPr lang="da-DK" dirty="0" err="1"/>
              <a:t>consequatur</a:t>
            </a:r>
            <a:r>
              <a:rPr lang="da-DK" dirty="0"/>
              <a:t>?</a:t>
            </a:r>
          </a:p>
        </p:txBody>
      </p:sp>
      <p:sp>
        <p:nvSpPr>
          <p:cNvPr id="4" name="Pladsholder til tekst 3"/>
          <p:cNvSpPr>
            <a:spLocks noGrp="1"/>
          </p:cNvSpPr>
          <p:nvPr>
            <p:ph type="body" sz="quarter" idx="18"/>
          </p:nvPr>
        </p:nvSpPr>
        <p:spPr/>
        <p:txBody>
          <a:bodyPr/>
          <a:lstStyle/>
          <a:p>
            <a:r>
              <a:rPr lang="da-DK" dirty="0"/>
              <a:t>Afsnitsoverskrift med </a:t>
            </a:r>
            <a:r>
              <a:rPr lang="da-DK" dirty="0" smtClean="0"/>
              <a:t>hovedbudskab</a:t>
            </a:r>
            <a:endParaRPr lang="da-DK" dirty="0"/>
          </a:p>
        </p:txBody>
      </p:sp>
      <p:sp>
        <p:nvSpPr>
          <p:cNvPr id="35" name="Pladsholder til indhold 34"/>
          <p:cNvSpPr>
            <a:spLocks noGrp="1"/>
          </p:cNvSpPr>
          <p:nvPr>
            <p:ph idx="19"/>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p>
          <a:p>
            <a:r>
              <a:rPr lang="da-DK" dirty="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a:t>.</a:t>
            </a:r>
          </a:p>
          <a:p>
            <a:r>
              <a:rPr lang="da-DK" dirty="0" err="1"/>
              <a:t>Neque</a:t>
            </a:r>
            <a:r>
              <a:rPr lang="da-DK" dirty="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a:t>voluptatem</a:t>
            </a:r>
            <a:r>
              <a:rPr lang="da-DK" dirty="0"/>
              <a:t>. </a:t>
            </a:r>
          </a:p>
          <a:p>
            <a:r>
              <a:rPr lang="da-DK" dirty="0" err="1"/>
              <a:t>Ut</a:t>
            </a:r>
            <a:r>
              <a:rPr lang="da-DK" dirty="0"/>
              <a:t> </a:t>
            </a:r>
            <a:r>
              <a:rPr lang="da-DK" dirty="0" err="1"/>
              <a:t>enim</a:t>
            </a:r>
            <a:r>
              <a:rPr lang="da-DK" dirty="0"/>
              <a:t> ad minima </a:t>
            </a:r>
            <a:r>
              <a:rPr lang="da-DK" dirty="0" err="1"/>
              <a:t>veniam</a:t>
            </a:r>
            <a:r>
              <a:rPr lang="da-DK" dirty="0"/>
              <a:t>, </a:t>
            </a:r>
            <a:r>
              <a:rPr lang="da-DK" dirty="0" err="1"/>
              <a:t>quis</a:t>
            </a:r>
            <a:r>
              <a:rPr lang="da-DK" dirty="0"/>
              <a:t> </a:t>
            </a:r>
            <a:r>
              <a:rPr lang="da-DK" dirty="0" err="1"/>
              <a:t>nostrum</a:t>
            </a:r>
            <a:r>
              <a:rPr lang="da-DK" dirty="0"/>
              <a:t> </a:t>
            </a:r>
            <a:r>
              <a:rPr lang="da-DK" dirty="0" err="1"/>
              <a:t>exercitationem</a:t>
            </a:r>
            <a:r>
              <a:rPr lang="da-DK" dirty="0"/>
              <a:t> </a:t>
            </a:r>
            <a:r>
              <a:rPr lang="da-DK" dirty="0" err="1"/>
              <a:t>ullam</a:t>
            </a:r>
            <a:r>
              <a:rPr lang="da-DK" dirty="0"/>
              <a:t> </a:t>
            </a:r>
            <a:r>
              <a:rPr lang="da-DK" dirty="0" err="1"/>
              <a:t>corporis</a:t>
            </a:r>
            <a:r>
              <a:rPr lang="da-DK" dirty="0"/>
              <a:t> </a:t>
            </a:r>
            <a:r>
              <a:rPr lang="da-DK" dirty="0" err="1"/>
              <a:t>suscipit</a:t>
            </a:r>
            <a:r>
              <a:rPr lang="da-DK" dirty="0"/>
              <a:t> </a:t>
            </a:r>
            <a:r>
              <a:rPr lang="da-DK" dirty="0" err="1"/>
              <a:t>laboriosam</a:t>
            </a:r>
            <a:r>
              <a:rPr lang="da-DK" dirty="0"/>
              <a:t>, </a:t>
            </a:r>
            <a:r>
              <a:rPr lang="da-DK" dirty="0" err="1"/>
              <a:t>nisi</a:t>
            </a:r>
            <a:r>
              <a:rPr lang="da-DK" dirty="0"/>
              <a:t> </a:t>
            </a:r>
            <a:r>
              <a:rPr lang="da-DK" dirty="0" err="1"/>
              <a:t>ut</a:t>
            </a:r>
            <a:r>
              <a:rPr lang="da-DK" dirty="0"/>
              <a:t> </a:t>
            </a:r>
            <a:r>
              <a:rPr lang="da-DK" dirty="0" err="1"/>
              <a:t>aliquid</a:t>
            </a:r>
            <a:r>
              <a:rPr lang="da-DK" dirty="0"/>
              <a:t> ex ea </a:t>
            </a:r>
            <a:r>
              <a:rPr lang="da-DK" dirty="0" err="1"/>
              <a:t>commodi</a:t>
            </a:r>
            <a:r>
              <a:rPr lang="da-DK" dirty="0"/>
              <a:t> </a:t>
            </a:r>
            <a:r>
              <a:rPr lang="da-DK" dirty="0" err="1"/>
              <a:t>consequatur</a:t>
            </a:r>
            <a:r>
              <a:rPr lang="da-DK" dirty="0"/>
              <a:t>?</a:t>
            </a:r>
          </a:p>
        </p:txBody>
      </p:sp>
      <p:sp>
        <p:nvSpPr>
          <p:cNvPr id="6" name="Pladsholder til tekst 5"/>
          <p:cNvSpPr>
            <a:spLocks noGrp="1"/>
          </p:cNvSpPr>
          <p:nvPr>
            <p:ph type="body" sz="quarter" idx="20"/>
          </p:nvPr>
        </p:nvSpPr>
        <p:spPr/>
        <p:txBody>
          <a:bodyPr/>
          <a:lstStyle/>
          <a:p>
            <a:r>
              <a:rPr lang="da-DK" dirty="0"/>
              <a:t>Afsnitsoverskrift med </a:t>
            </a:r>
            <a:r>
              <a:rPr lang="da-DK" dirty="0" smtClean="0"/>
              <a:t>hovedbudskab</a:t>
            </a:r>
            <a:endParaRPr lang="da-DK" dirty="0"/>
          </a:p>
        </p:txBody>
      </p:sp>
      <p:sp>
        <p:nvSpPr>
          <p:cNvPr id="36" name="Pladsholder til indhold 35"/>
          <p:cNvSpPr>
            <a:spLocks noGrp="1"/>
          </p:cNvSpPr>
          <p:nvPr>
            <p:ph idx="23"/>
          </p:nvPr>
        </p:nvSpPr>
        <p:spPr/>
        <p:txBody>
          <a:bodyPr/>
          <a:lstStyle/>
          <a:p>
            <a:r>
              <a:rPr lang="da-DK" dirty="0"/>
              <a:t>At </a:t>
            </a:r>
            <a:r>
              <a:rPr lang="da-DK" dirty="0" err="1"/>
              <a:t>vero</a:t>
            </a:r>
            <a:r>
              <a:rPr lang="da-DK" dirty="0"/>
              <a:t> </a:t>
            </a:r>
            <a:r>
              <a:rPr lang="da-DK" dirty="0" err="1"/>
              <a:t>eos</a:t>
            </a:r>
            <a:r>
              <a:rPr lang="da-DK" dirty="0"/>
              <a:t> et </a:t>
            </a:r>
            <a:r>
              <a:rPr lang="da-DK" dirty="0" err="1"/>
              <a:t>accusamus</a:t>
            </a:r>
            <a:r>
              <a:rPr lang="da-DK" dirty="0"/>
              <a:t> et </a:t>
            </a:r>
            <a:r>
              <a:rPr lang="da-DK" dirty="0" err="1"/>
              <a:t>iusto</a:t>
            </a:r>
            <a:r>
              <a:rPr lang="da-DK" dirty="0"/>
              <a:t> </a:t>
            </a:r>
            <a:r>
              <a:rPr lang="da-DK" dirty="0" err="1"/>
              <a:t>odio</a:t>
            </a:r>
            <a:r>
              <a:rPr lang="da-DK" dirty="0"/>
              <a:t> </a:t>
            </a:r>
            <a:r>
              <a:rPr lang="da-DK" dirty="0" err="1"/>
              <a:t>dignissimos</a:t>
            </a:r>
            <a:r>
              <a:rPr lang="da-DK" dirty="0"/>
              <a:t> </a:t>
            </a:r>
            <a:r>
              <a:rPr lang="da-DK" dirty="0" err="1"/>
              <a:t>ducimus</a:t>
            </a:r>
            <a:r>
              <a:rPr lang="da-DK" dirty="0"/>
              <a:t> </a:t>
            </a:r>
            <a:r>
              <a:rPr lang="da-DK" dirty="0" err="1"/>
              <a:t>qui</a:t>
            </a:r>
            <a:r>
              <a:rPr lang="da-DK" dirty="0"/>
              <a:t> </a:t>
            </a:r>
            <a:r>
              <a:rPr lang="da-DK" dirty="0" err="1"/>
              <a:t>blanditiis</a:t>
            </a:r>
            <a:r>
              <a:rPr lang="da-DK" dirty="0"/>
              <a:t> </a:t>
            </a:r>
            <a:r>
              <a:rPr lang="da-DK" dirty="0" err="1"/>
              <a:t>praesentium</a:t>
            </a:r>
            <a:r>
              <a:rPr lang="da-DK" dirty="0"/>
              <a:t> </a:t>
            </a:r>
            <a:r>
              <a:rPr lang="da-DK" dirty="0" err="1"/>
              <a:t>voluptatum</a:t>
            </a:r>
            <a:r>
              <a:rPr lang="da-DK" dirty="0"/>
              <a:t> deleniti </a:t>
            </a:r>
            <a:r>
              <a:rPr lang="da-DK" dirty="0" err="1"/>
              <a:t>atque</a:t>
            </a:r>
            <a:r>
              <a:rPr lang="da-DK" dirty="0"/>
              <a:t> </a:t>
            </a:r>
            <a:r>
              <a:rPr lang="da-DK" dirty="0" err="1"/>
              <a:t>corrupti</a:t>
            </a:r>
            <a:r>
              <a:rPr lang="da-DK" dirty="0"/>
              <a:t> quos </a:t>
            </a:r>
            <a:r>
              <a:rPr lang="da-DK" dirty="0" err="1"/>
              <a:t>dolores</a:t>
            </a:r>
            <a:r>
              <a:rPr lang="da-DK" dirty="0"/>
              <a:t> et </a:t>
            </a:r>
            <a:r>
              <a:rPr lang="da-DK" dirty="0" err="1"/>
              <a:t>quas</a:t>
            </a:r>
            <a:r>
              <a:rPr lang="da-DK" dirty="0"/>
              <a:t> </a:t>
            </a:r>
            <a:r>
              <a:rPr lang="da-DK" dirty="0" err="1"/>
              <a:t>molestias</a:t>
            </a:r>
            <a:r>
              <a:rPr lang="da-DK" dirty="0"/>
              <a:t> </a:t>
            </a:r>
            <a:r>
              <a:rPr lang="da-DK" dirty="0" err="1"/>
              <a:t>excepturi</a:t>
            </a:r>
            <a:r>
              <a:rPr lang="da-DK" dirty="0"/>
              <a:t> sint </a:t>
            </a:r>
            <a:r>
              <a:rPr lang="da-DK" dirty="0" err="1"/>
              <a:t>occaecati</a:t>
            </a:r>
            <a:r>
              <a:rPr lang="da-DK" dirty="0"/>
              <a:t> </a:t>
            </a:r>
            <a:r>
              <a:rPr lang="da-DK" dirty="0" err="1"/>
              <a:t>cupiditate</a:t>
            </a:r>
            <a:r>
              <a:rPr lang="da-DK" dirty="0"/>
              <a:t> non </a:t>
            </a:r>
            <a:r>
              <a:rPr lang="da-DK" dirty="0" err="1"/>
              <a:t>provident</a:t>
            </a:r>
            <a:r>
              <a:rPr lang="da-DK" dirty="0"/>
              <a:t>, </a:t>
            </a:r>
            <a:r>
              <a:rPr lang="da-DK" dirty="0" err="1"/>
              <a:t>similique</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mollitia</a:t>
            </a:r>
            <a:r>
              <a:rPr lang="da-DK" dirty="0"/>
              <a:t> </a:t>
            </a:r>
            <a:r>
              <a:rPr lang="da-DK" dirty="0" err="1"/>
              <a:t>animi</a:t>
            </a:r>
            <a:r>
              <a:rPr lang="da-DK" dirty="0"/>
              <a:t>, id </a:t>
            </a:r>
            <a:r>
              <a:rPr lang="da-DK" dirty="0" err="1"/>
              <a:t>est</a:t>
            </a:r>
            <a:r>
              <a:rPr lang="da-DK" dirty="0"/>
              <a:t> </a:t>
            </a:r>
            <a:r>
              <a:rPr lang="da-DK" dirty="0" err="1"/>
              <a:t>laborum</a:t>
            </a:r>
            <a:r>
              <a:rPr lang="da-DK" dirty="0"/>
              <a:t> et </a:t>
            </a:r>
            <a:r>
              <a:rPr lang="da-DK" dirty="0" err="1"/>
              <a:t>dolorum</a:t>
            </a:r>
            <a:r>
              <a:rPr lang="da-DK" dirty="0"/>
              <a:t> </a:t>
            </a:r>
            <a:r>
              <a:rPr lang="da-DK" dirty="0" smtClean="0"/>
              <a:t>fuga.</a:t>
            </a:r>
          </a:p>
          <a:p>
            <a:r>
              <a:rPr lang="da-DK" dirty="0" smtClean="0"/>
              <a:t>Et </a:t>
            </a:r>
            <a:r>
              <a:rPr lang="da-DK" dirty="0" err="1"/>
              <a:t>harum</a:t>
            </a:r>
            <a:r>
              <a:rPr lang="da-DK" dirty="0"/>
              <a:t> </a:t>
            </a:r>
            <a:r>
              <a:rPr lang="da-DK" dirty="0" err="1"/>
              <a:t>quidem</a:t>
            </a:r>
            <a:r>
              <a:rPr lang="da-DK" dirty="0"/>
              <a:t> </a:t>
            </a:r>
            <a:r>
              <a:rPr lang="da-DK" dirty="0" err="1"/>
              <a:t>rerum</a:t>
            </a:r>
            <a:r>
              <a:rPr lang="da-DK" dirty="0"/>
              <a:t> </a:t>
            </a:r>
            <a:r>
              <a:rPr lang="da-DK" dirty="0" err="1"/>
              <a:t>facilis</a:t>
            </a:r>
            <a:r>
              <a:rPr lang="da-DK" dirty="0"/>
              <a:t> </a:t>
            </a:r>
            <a:r>
              <a:rPr lang="da-DK" dirty="0" err="1"/>
              <a:t>est</a:t>
            </a:r>
            <a:r>
              <a:rPr lang="da-DK" dirty="0"/>
              <a:t> et </a:t>
            </a:r>
            <a:r>
              <a:rPr lang="da-DK" dirty="0" err="1"/>
              <a:t>expedita</a:t>
            </a:r>
            <a:r>
              <a:rPr lang="da-DK" dirty="0"/>
              <a:t> </a:t>
            </a:r>
            <a:r>
              <a:rPr lang="da-DK" dirty="0" err="1" smtClean="0"/>
              <a:t>distinctio</a:t>
            </a:r>
            <a:r>
              <a:rPr lang="da-DK" dirty="0" smtClean="0"/>
              <a:t>.</a:t>
            </a:r>
          </a:p>
          <a:p>
            <a:r>
              <a:rPr lang="da-DK" dirty="0" smtClean="0"/>
              <a:t>Nam </a:t>
            </a:r>
            <a:r>
              <a:rPr lang="da-DK" dirty="0"/>
              <a:t>libero tempore, </a:t>
            </a:r>
            <a:r>
              <a:rPr lang="da-DK" dirty="0" err="1"/>
              <a:t>cum</a:t>
            </a:r>
            <a:r>
              <a:rPr lang="da-DK" dirty="0"/>
              <a:t> </a:t>
            </a:r>
            <a:r>
              <a:rPr lang="da-DK" dirty="0" err="1"/>
              <a:t>soluta</a:t>
            </a:r>
            <a:r>
              <a:rPr lang="da-DK" dirty="0"/>
              <a:t> </a:t>
            </a:r>
            <a:r>
              <a:rPr lang="da-DK" dirty="0" err="1"/>
              <a:t>nobis</a:t>
            </a:r>
            <a:r>
              <a:rPr lang="da-DK" dirty="0"/>
              <a:t> </a:t>
            </a:r>
            <a:r>
              <a:rPr lang="da-DK" dirty="0" err="1"/>
              <a:t>est</a:t>
            </a:r>
            <a:r>
              <a:rPr lang="da-DK" dirty="0"/>
              <a:t> </a:t>
            </a:r>
            <a:r>
              <a:rPr lang="da-DK" dirty="0" err="1"/>
              <a:t>eligendi</a:t>
            </a:r>
            <a:r>
              <a:rPr lang="da-DK" dirty="0"/>
              <a:t> </a:t>
            </a:r>
            <a:r>
              <a:rPr lang="da-DK" dirty="0" err="1"/>
              <a:t>optio</a:t>
            </a:r>
            <a:r>
              <a:rPr lang="da-DK" dirty="0"/>
              <a:t> </a:t>
            </a:r>
            <a:r>
              <a:rPr lang="da-DK" dirty="0" err="1"/>
              <a:t>cumque</a:t>
            </a:r>
            <a:r>
              <a:rPr lang="da-DK" dirty="0"/>
              <a:t> </a:t>
            </a:r>
            <a:r>
              <a:rPr lang="da-DK" dirty="0" err="1"/>
              <a:t>nihil</a:t>
            </a:r>
            <a:r>
              <a:rPr lang="da-DK" dirty="0"/>
              <a:t> </a:t>
            </a:r>
            <a:r>
              <a:rPr lang="da-DK" dirty="0" err="1"/>
              <a:t>impedit</a:t>
            </a:r>
            <a:r>
              <a:rPr lang="da-DK" dirty="0"/>
              <a:t> quo minus id </a:t>
            </a:r>
            <a:r>
              <a:rPr lang="da-DK" dirty="0" err="1"/>
              <a:t>quod</a:t>
            </a:r>
            <a:r>
              <a:rPr lang="da-DK" dirty="0"/>
              <a:t> </a:t>
            </a:r>
            <a:r>
              <a:rPr lang="da-DK" dirty="0" err="1"/>
              <a:t>maxime</a:t>
            </a:r>
            <a:r>
              <a:rPr lang="da-DK" dirty="0"/>
              <a:t> </a:t>
            </a:r>
            <a:r>
              <a:rPr lang="da-DK" dirty="0" err="1"/>
              <a:t>placeat</a:t>
            </a:r>
            <a:r>
              <a:rPr lang="da-DK" dirty="0"/>
              <a:t> </a:t>
            </a:r>
            <a:r>
              <a:rPr lang="da-DK" dirty="0" err="1"/>
              <a:t>facere</a:t>
            </a:r>
            <a:r>
              <a:rPr lang="da-DK" dirty="0"/>
              <a:t> </a:t>
            </a:r>
            <a:r>
              <a:rPr lang="da-DK" dirty="0" err="1"/>
              <a:t>possimus</a:t>
            </a:r>
            <a:r>
              <a:rPr lang="da-DK" dirty="0"/>
              <a:t>, </a:t>
            </a:r>
            <a:r>
              <a:rPr lang="da-DK" dirty="0" err="1"/>
              <a:t>omnis</a:t>
            </a:r>
            <a:r>
              <a:rPr lang="da-DK" dirty="0"/>
              <a:t> </a:t>
            </a:r>
            <a:r>
              <a:rPr lang="da-DK" dirty="0" err="1"/>
              <a:t>voluptas</a:t>
            </a:r>
            <a:r>
              <a:rPr lang="da-DK" dirty="0"/>
              <a:t> </a:t>
            </a:r>
            <a:r>
              <a:rPr lang="da-DK" dirty="0" err="1"/>
              <a:t>assumenda</a:t>
            </a:r>
            <a:r>
              <a:rPr lang="da-DK" dirty="0"/>
              <a:t> </a:t>
            </a:r>
            <a:r>
              <a:rPr lang="da-DK" dirty="0" err="1"/>
              <a:t>est</a:t>
            </a:r>
            <a:r>
              <a:rPr lang="da-DK" dirty="0"/>
              <a:t>, </a:t>
            </a:r>
            <a:r>
              <a:rPr lang="da-DK" dirty="0" err="1"/>
              <a:t>omnis</a:t>
            </a:r>
            <a:r>
              <a:rPr lang="da-DK" dirty="0"/>
              <a:t> </a:t>
            </a:r>
            <a:r>
              <a:rPr lang="da-DK" dirty="0" err="1"/>
              <a:t>dolor</a:t>
            </a:r>
            <a:r>
              <a:rPr lang="da-DK" dirty="0"/>
              <a:t> </a:t>
            </a:r>
            <a:r>
              <a:rPr lang="da-DK" dirty="0" err="1"/>
              <a:t>repellendus</a:t>
            </a:r>
            <a:r>
              <a:rPr lang="da-DK" dirty="0" smtClean="0"/>
              <a:t>.</a:t>
            </a:r>
          </a:p>
        </p:txBody>
      </p:sp>
      <p:sp>
        <p:nvSpPr>
          <p:cNvPr id="8" name="Pladsholder til tekst 7"/>
          <p:cNvSpPr>
            <a:spLocks noGrp="1"/>
          </p:cNvSpPr>
          <p:nvPr>
            <p:ph type="body" sz="quarter" idx="24"/>
          </p:nvPr>
        </p:nvSpPr>
        <p:spPr/>
        <p:txBody>
          <a:bodyPr/>
          <a:lstStyle/>
          <a:p>
            <a:r>
              <a:rPr lang="da-DK" dirty="0"/>
              <a:t>Afsnitsoverskrift med </a:t>
            </a:r>
            <a:r>
              <a:rPr lang="da-DK" dirty="0" smtClean="0"/>
              <a:t>hovedbudskab</a:t>
            </a:r>
            <a:endParaRPr lang="da-DK" dirty="0"/>
          </a:p>
        </p:txBody>
      </p:sp>
      <p:sp>
        <p:nvSpPr>
          <p:cNvPr id="37" name="Pladsholder til indhold 36"/>
          <p:cNvSpPr>
            <a:spLocks noGrp="1"/>
          </p:cNvSpPr>
          <p:nvPr>
            <p:ph idx="25"/>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p>
          <a:p>
            <a:r>
              <a:rPr lang="da-DK" dirty="0" err="1" smtClean="0"/>
              <a:t>Ut</a:t>
            </a:r>
            <a:r>
              <a:rPr lang="da-DK" dirty="0" smtClean="0"/>
              <a:t> </a:t>
            </a:r>
            <a:r>
              <a:rPr lang="da-DK" dirty="0" err="1"/>
              <a:t>enim</a:t>
            </a:r>
            <a:r>
              <a:rPr lang="da-DK" dirty="0"/>
              <a:t> ad </a:t>
            </a:r>
            <a:r>
              <a:rPr lang="da-DK" dirty="0" err="1"/>
              <a:t>minim</a:t>
            </a:r>
            <a:r>
              <a:rPr lang="da-DK" dirty="0"/>
              <a:t> </a:t>
            </a:r>
            <a:r>
              <a:rPr lang="da-DK" dirty="0" err="1"/>
              <a:t>veniam</a:t>
            </a:r>
            <a:r>
              <a:rPr lang="da-DK" dirty="0"/>
              <a:t>, </a:t>
            </a:r>
            <a:r>
              <a:rPr lang="da-DK" dirty="0" err="1"/>
              <a:t>quis</a:t>
            </a:r>
            <a:r>
              <a:rPr lang="da-DK" dirty="0"/>
              <a:t> </a:t>
            </a:r>
            <a:r>
              <a:rPr lang="da-DK" dirty="0" err="1"/>
              <a:t>nostrud</a:t>
            </a:r>
            <a:r>
              <a:rPr lang="da-DK" dirty="0"/>
              <a:t> </a:t>
            </a:r>
            <a:r>
              <a:rPr lang="da-DK" dirty="0" err="1"/>
              <a:t>exercitation</a:t>
            </a:r>
            <a:r>
              <a:rPr lang="da-DK" dirty="0"/>
              <a:t> </a:t>
            </a:r>
            <a:r>
              <a:rPr lang="da-DK" dirty="0" err="1"/>
              <a:t>ullamco</a:t>
            </a:r>
            <a:r>
              <a:rPr lang="da-DK" dirty="0"/>
              <a:t> </a:t>
            </a:r>
            <a:r>
              <a:rPr lang="da-DK" dirty="0" err="1"/>
              <a:t>laboris</a:t>
            </a:r>
            <a:r>
              <a:rPr lang="da-DK" dirty="0"/>
              <a:t> </a:t>
            </a:r>
            <a:r>
              <a:rPr lang="da-DK" dirty="0" err="1"/>
              <a:t>nisi</a:t>
            </a:r>
            <a:r>
              <a:rPr lang="da-DK" dirty="0"/>
              <a:t> </a:t>
            </a:r>
            <a:r>
              <a:rPr lang="da-DK" dirty="0" err="1"/>
              <a:t>ut</a:t>
            </a:r>
            <a:r>
              <a:rPr lang="da-DK" dirty="0"/>
              <a:t> </a:t>
            </a:r>
            <a:r>
              <a:rPr lang="da-DK" dirty="0" err="1"/>
              <a:t>aliquip</a:t>
            </a:r>
            <a:r>
              <a:rPr lang="da-DK" dirty="0"/>
              <a:t> ex ea </a:t>
            </a:r>
            <a:r>
              <a:rPr lang="da-DK" dirty="0" err="1"/>
              <a:t>commodo</a:t>
            </a:r>
            <a:r>
              <a:rPr lang="da-DK" dirty="0"/>
              <a:t> </a:t>
            </a:r>
            <a:r>
              <a:rPr lang="da-DK" dirty="0" err="1"/>
              <a:t>consequat</a:t>
            </a:r>
            <a:r>
              <a:rPr lang="da-DK" dirty="0"/>
              <a:t>. </a:t>
            </a:r>
            <a:endParaRPr lang="da-DK" dirty="0" smtClean="0"/>
          </a:p>
          <a:p>
            <a:r>
              <a:rPr lang="da-DK" dirty="0" err="1" smtClean="0"/>
              <a:t>Duis</a:t>
            </a:r>
            <a:r>
              <a:rPr lang="da-DK" dirty="0" smtClean="0"/>
              <a:t> </a:t>
            </a:r>
            <a:r>
              <a:rPr lang="da-DK" dirty="0" err="1"/>
              <a:t>aute</a:t>
            </a:r>
            <a:r>
              <a:rPr lang="da-DK" dirty="0"/>
              <a:t> </a:t>
            </a:r>
            <a:r>
              <a:rPr lang="da-DK" dirty="0" err="1"/>
              <a:t>irure</a:t>
            </a:r>
            <a:r>
              <a:rPr lang="da-DK" dirty="0"/>
              <a:t> </a:t>
            </a:r>
            <a:r>
              <a:rPr lang="da-DK" dirty="0" err="1"/>
              <a:t>dolor</a:t>
            </a:r>
            <a:r>
              <a:rPr lang="da-DK" dirty="0"/>
              <a:t> in </a:t>
            </a:r>
            <a:r>
              <a:rPr lang="da-DK" dirty="0" err="1"/>
              <a:t>reprehenderit</a:t>
            </a:r>
            <a:r>
              <a:rPr lang="da-DK" dirty="0"/>
              <a:t> in </a:t>
            </a:r>
            <a:r>
              <a:rPr lang="da-DK" dirty="0" err="1"/>
              <a:t>voluptate</a:t>
            </a:r>
            <a:r>
              <a:rPr lang="da-DK" dirty="0"/>
              <a:t> </a:t>
            </a:r>
            <a:r>
              <a:rPr lang="da-DK" dirty="0" err="1"/>
              <a:t>velit</a:t>
            </a:r>
            <a:r>
              <a:rPr lang="da-DK" dirty="0"/>
              <a:t> esse </a:t>
            </a:r>
            <a:r>
              <a:rPr lang="da-DK" dirty="0" err="1"/>
              <a:t>cillum</a:t>
            </a:r>
            <a:r>
              <a:rPr lang="da-DK" dirty="0"/>
              <a:t> </a:t>
            </a:r>
            <a:r>
              <a:rPr lang="da-DK" dirty="0" err="1"/>
              <a:t>dolore</a:t>
            </a:r>
            <a:r>
              <a:rPr lang="da-DK" dirty="0"/>
              <a:t> </a:t>
            </a:r>
            <a:r>
              <a:rPr lang="da-DK" dirty="0" err="1"/>
              <a:t>eu</a:t>
            </a:r>
            <a:r>
              <a:rPr lang="da-DK" dirty="0"/>
              <a:t> </a:t>
            </a:r>
            <a:r>
              <a:rPr lang="da-DK" dirty="0" err="1"/>
              <a:t>fugiat</a:t>
            </a:r>
            <a:r>
              <a:rPr lang="da-DK" dirty="0"/>
              <a:t> </a:t>
            </a:r>
            <a:r>
              <a:rPr lang="da-DK" dirty="0" err="1"/>
              <a:t>nulla</a:t>
            </a:r>
            <a:r>
              <a:rPr lang="da-DK" dirty="0"/>
              <a:t> </a:t>
            </a:r>
            <a:r>
              <a:rPr lang="da-DK" dirty="0" err="1"/>
              <a:t>pariatur</a:t>
            </a:r>
            <a:r>
              <a:rPr lang="da-DK" dirty="0"/>
              <a:t>. </a:t>
            </a:r>
            <a:r>
              <a:rPr lang="da-DK" dirty="0" err="1"/>
              <a:t>Excepteur</a:t>
            </a:r>
            <a:r>
              <a:rPr lang="da-DK" dirty="0"/>
              <a:t> sint </a:t>
            </a:r>
            <a:r>
              <a:rPr lang="da-DK" dirty="0" err="1"/>
              <a:t>occaecat</a:t>
            </a:r>
            <a:r>
              <a:rPr lang="da-DK" dirty="0"/>
              <a:t> </a:t>
            </a:r>
            <a:r>
              <a:rPr lang="da-DK" dirty="0" err="1"/>
              <a:t>cupidatat</a:t>
            </a:r>
            <a:r>
              <a:rPr lang="da-DK" dirty="0"/>
              <a:t> non </a:t>
            </a:r>
            <a:r>
              <a:rPr lang="da-DK" dirty="0" err="1"/>
              <a:t>proident</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a:t>
            </a:r>
            <a:r>
              <a:rPr lang="da-DK" dirty="0"/>
              <a:t> </a:t>
            </a:r>
            <a:r>
              <a:rPr lang="da-DK" dirty="0" err="1"/>
              <a:t>anim</a:t>
            </a:r>
            <a:r>
              <a:rPr lang="da-DK" dirty="0"/>
              <a:t> id </a:t>
            </a:r>
            <a:r>
              <a:rPr lang="da-DK" dirty="0" err="1"/>
              <a:t>est</a:t>
            </a:r>
            <a:r>
              <a:rPr lang="da-DK" dirty="0"/>
              <a:t> </a:t>
            </a:r>
            <a:r>
              <a:rPr lang="da-DK" dirty="0" err="1"/>
              <a:t>laborum</a:t>
            </a:r>
            <a:r>
              <a:rPr lang="da-DK" dirty="0"/>
              <a:t>.</a:t>
            </a:r>
          </a:p>
        </p:txBody>
      </p:sp>
      <p:sp>
        <p:nvSpPr>
          <p:cNvPr id="10" name="Pladsholder til tekst 9"/>
          <p:cNvSpPr>
            <a:spLocks noGrp="1"/>
          </p:cNvSpPr>
          <p:nvPr>
            <p:ph type="body" sz="quarter" idx="26"/>
          </p:nvPr>
        </p:nvSpPr>
        <p:spPr/>
        <p:txBody>
          <a:bodyPr/>
          <a:lstStyle/>
          <a:p>
            <a:r>
              <a:rPr lang="da-DK" dirty="0"/>
              <a:t>Afsnitsoverskrift med </a:t>
            </a:r>
            <a:r>
              <a:rPr lang="da-DK" dirty="0" smtClean="0"/>
              <a:t>hovedbudskab</a:t>
            </a:r>
            <a:endParaRPr lang="da-DK" dirty="0"/>
          </a:p>
        </p:txBody>
      </p:sp>
      <p:sp>
        <p:nvSpPr>
          <p:cNvPr id="13" name="Pladsholder til tekst 12"/>
          <p:cNvSpPr>
            <a:spLocks noGrp="1"/>
          </p:cNvSpPr>
          <p:nvPr>
            <p:ph type="body" sz="quarter" idx="28"/>
          </p:nvPr>
        </p:nvSpPr>
        <p:spPr>
          <a:prstGeom prst="rect">
            <a:avLst/>
          </a:prstGeom>
        </p:spPr>
        <p:txBody>
          <a:bodyPr/>
          <a:lstStyle/>
          <a:p>
            <a:endParaRPr lang="da-DK" dirty="0"/>
          </a:p>
        </p:txBody>
      </p:sp>
      <p:sp>
        <p:nvSpPr>
          <p:cNvPr id="38" name="Pladsholder til indhold 37"/>
          <p:cNvSpPr>
            <a:spLocks noGrp="1"/>
          </p:cNvSpPr>
          <p:nvPr>
            <p:ph idx="29"/>
          </p:nvPr>
        </p:nvSpPr>
        <p:spPr/>
        <p:txBody>
          <a:bodyPr/>
          <a:lstStyle/>
          <a:p>
            <a:r>
              <a:rPr lang="da-DK" dirty="0"/>
              <a:t>At </a:t>
            </a:r>
            <a:r>
              <a:rPr lang="da-DK" dirty="0" err="1"/>
              <a:t>vero</a:t>
            </a:r>
            <a:r>
              <a:rPr lang="da-DK" dirty="0"/>
              <a:t> </a:t>
            </a:r>
            <a:r>
              <a:rPr lang="da-DK" dirty="0" err="1"/>
              <a:t>eos</a:t>
            </a:r>
            <a:r>
              <a:rPr lang="da-DK" dirty="0"/>
              <a:t> et </a:t>
            </a:r>
            <a:r>
              <a:rPr lang="da-DK" dirty="0" err="1"/>
              <a:t>accusamus</a:t>
            </a:r>
            <a:r>
              <a:rPr lang="da-DK" dirty="0"/>
              <a:t> et </a:t>
            </a:r>
            <a:r>
              <a:rPr lang="da-DK" dirty="0" err="1"/>
              <a:t>iusto</a:t>
            </a:r>
            <a:r>
              <a:rPr lang="da-DK" dirty="0"/>
              <a:t> </a:t>
            </a:r>
            <a:r>
              <a:rPr lang="da-DK" dirty="0" err="1"/>
              <a:t>odio</a:t>
            </a:r>
            <a:r>
              <a:rPr lang="da-DK" dirty="0"/>
              <a:t> </a:t>
            </a:r>
            <a:r>
              <a:rPr lang="da-DK" dirty="0" err="1"/>
              <a:t>dignissimos</a:t>
            </a:r>
            <a:r>
              <a:rPr lang="da-DK" dirty="0"/>
              <a:t> </a:t>
            </a:r>
            <a:r>
              <a:rPr lang="da-DK" dirty="0" err="1"/>
              <a:t>ducimus</a:t>
            </a:r>
            <a:r>
              <a:rPr lang="da-DK" dirty="0"/>
              <a:t> </a:t>
            </a:r>
            <a:r>
              <a:rPr lang="da-DK" dirty="0" err="1"/>
              <a:t>qui</a:t>
            </a:r>
            <a:r>
              <a:rPr lang="da-DK" dirty="0"/>
              <a:t> </a:t>
            </a:r>
            <a:r>
              <a:rPr lang="da-DK" dirty="0" err="1"/>
              <a:t>blanditiis</a:t>
            </a:r>
            <a:r>
              <a:rPr lang="da-DK" dirty="0"/>
              <a:t> </a:t>
            </a:r>
            <a:r>
              <a:rPr lang="da-DK" dirty="0" err="1"/>
              <a:t>praesentium</a:t>
            </a:r>
            <a:r>
              <a:rPr lang="da-DK" dirty="0"/>
              <a:t> </a:t>
            </a:r>
            <a:r>
              <a:rPr lang="da-DK" dirty="0" err="1"/>
              <a:t>voluptatum</a:t>
            </a:r>
            <a:r>
              <a:rPr lang="da-DK" dirty="0"/>
              <a:t> deleniti </a:t>
            </a:r>
            <a:r>
              <a:rPr lang="da-DK" dirty="0" err="1"/>
              <a:t>atque</a:t>
            </a:r>
            <a:r>
              <a:rPr lang="da-DK" dirty="0"/>
              <a:t> </a:t>
            </a:r>
            <a:r>
              <a:rPr lang="da-DK" dirty="0" err="1"/>
              <a:t>corrupti</a:t>
            </a:r>
            <a:r>
              <a:rPr lang="da-DK" dirty="0"/>
              <a:t> quos </a:t>
            </a:r>
            <a:r>
              <a:rPr lang="da-DK" dirty="0" err="1"/>
              <a:t>dolores</a:t>
            </a:r>
            <a:r>
              <a:rPr lang="da-DK" dirty="0"/>
              <a:t> et </a:t>
            </a:r>
            <a:r>
              <a:rPr lang="da-DK" dirty="0" err="1"/>
              <a:t>quas</a:t>
            </a:r>
            <a:r>
              <a:rPr lang="da-DK" dirty="0"/>
              <a:t> </a:t>
            </a:r>
            <a:r>
              <a:rPr lang="da-DK" dirty="0" err="1"/>
              <a:t>molestias</a:t>
            </a:r>
            <a:r>
              <a:rPr lang="da-DK" dirty="0"/>
              <a:t> </a:t>
            </a:r>
            <a:r>
              <a:rPr lang="da-DK" dirty="0" err="1"/>
              <a:t>excepturi</a:t>
            </a:r>
            <a:r>
              <a:rPr lang="da-DK" dirty="0"/>
              <a:t> sint </a:t>
            </a:r>
            <a:r>
              <a:rPr lang="da-DK" dirty="0" err="1"/>
              <a:t>occaecati</a:t>
            </a:r>
            <a:r>
              <a:rPr lang="da-DK" dirty="0"/>
              <a:t> </a:t>
            </a:r>
            <a:r>
              <a:rPr lang="da-DK" dirty="0" err="1"/>
              <a:t>cupiditate</a:t>
            </a:r>
            <a:r>
              <a:rPr lang="da-DK" dirty="0"/>
              <a:t> non </a:t>
            </a:r>
            <a:r>
              <a:rPr lang="da-DK" dirty="0" err="1"/>
              <a:t>provident</a:t>
            </a:r>
            <a:r>
              <a:rPr lang="da-DK" dirty="0"/>
              <a:t>, </a:t>
            </a:r>
            <a:r>
              <a:rPr lang="da-DK" dirty="0" err="1"/>
              <a:t>similique</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mollitia</a:t>
            </a:r>
            <a:r>
              <a:rPr lang="da-DK" dirty="0"/>
              <a:t> </a:t>
            </a:r>
            <a:r>
              <a:rPr lang="da-DK" dirty="0" err="1"/>
              <a:t>animi</a:t>
            </a:r>
            <a:r>
              <a:rPr lang="da-DK" dirty="0"/>
              <a:t>, id </a:t>
            </a:r>
            <a:r>
              <a:rPr lang="da-DK" dirty="0" err="1"/>
              <a:t>est</a:t>
            </a:r>
            <a:r>
              <a:rPr lang="da-DK" dirty="0"/>
              <a:t> </a:t>
            </a:r>
            <a:r>
              <a:rPr lang="da-DK" dirty="0" err="1"/>
              <a:t>laborum</a:t>
            </a:r>
            <a:r>
              <a:rPr lang="da-DK" dirty="0"/>
              <a:t> et </a:t>
            </a:r>
            <a:r>
              <a:rPr lang="da-DK" dirty="0" err="1"/>
              <a:t>dolorum</a:t>
            </a:r>
            <a:r>
              <a:rPr lang="da-DK" dirty="0"/>
              <a:t> fuga. </a:t>
            </a:r>
            <a:endParaRPr lang="da-DK" dirty="0" smtClean="0"/>
          </a:p>
          <a:p>
            <a:r>
              <a:rPr lang="da-DK" dirty="0" smtClean="0"/>
              <a:t>Et </a:t>
            </a:r>
            <a:r>
              <a:rPr lang="da-DK" dirty="0" err="1"/>
              <a:t>harum</a:t>
            </a:r>
            <a:r>
              <a:rPr lang="da-DK" dirty="0"/>
              <a:t> </a:t>
            </a:r>
            <a:r>
              <a:rPr lang="da-DK" dirty="0" err="1"/>
              <a:t>quidem</a:t>
            </a:r>
            <a:r>
              <a:rPr lang="da-DK" dirty="0"/>
              <a:t> </a:t>
            </a:r>
            <a:r>
              <a:rPr lang="da-DK" dirty="0" err="1"/>
              <a:t>rerum</a:t>
            </a:r>
            <a:r>
              <a:rPr lang="da-DK" dirty="0"/>
              <a:t> </a:t>
            </a:r>
            <a:r>
              <a:rPr lang="da-DK" dirty="0" err="1"/>
              <a:t>facilis</a:t>
            </a:r>
            <a:r>
              <a:rPr lang="da-DK" dirty="0"/>
              <a:t> </a:t>
            </a:r>
            <a:r>
              <a:rPr lang="da-DK" dirty="0" err="1"/>
              <a:t>est</a:t>
            </a:r>
            <a:r>
              <a:rPr lang="da-DK" dirty="0"/>
              <a:t> et </a:t>
            </a:r>
            <a:r>
              <a:rPr lang="da-DK" dirty="0" err="1"/>
              <a:t>expedita</a:t>
            </a:r>
            <a:r>
              <a:rPr lang="da-DK" dirty="0"/>
              <a:t> </a:t>
            </a:r>
            <a:r>
              <a:rPr lang="da-DK" dirty="0" err="1"/>
              <a:t>distinctio</a:t>
            </a:r>
            <a:r>
              <a:rPr lang="da-DK" dirty="0"/>
              <a:t>. Nam libero tempore, </a:t>
            </a:r>
            <a:r>
              <a:rPr lang="da-DK" dirty="0" err="1"/>
              <a:t>cum</a:t>
            </a:r>
            <a:r>
              <a:rPr lang="da-DK" dirty="0"/>
              <a:t> </a:t>
            </a:r>
            <a:r>
              <a:rPr lang="da-DK" dirty="0" err="1"/>
              <a:t>soluta</a:t>
            </a:r>
            <a:r>
              <a:rPr lang="da-DK" dirty="0"/>
              <a:t> </a:t>
            </a:r>
            <a:r>
              <a:rPr lang="da-DK" dirty="0" err="1"/>
              <a:t>nobis</a:t>
            </a:r>
            <a:r>
              <a:rPr lang="da-DK" dirty="0"/>
              <a:t> </a:t>
            </a:r>
            <a:r>
              <a:rPr lang="da-DK" dirty="0" err="1"/>
              <a:t>est</a:t>
            </a:r>
            <a:r>
              <a:rPr lang="da-DK" dirty="0"/>
              <a:t> </a:t>
            </a:r>
            <a:r>
              <a:rPr lang="da-DK" dirty="0" err="1"/>
              <a:t>eligendi</a:t>
            </a:r>
            <a:r>
              <a:rPr lang="da-DK" dirty="0"/>
              <a:t> </a:t>
            </a:r>
            <a:r>
              <a:rPr lang="da-DK" dirty="0" err="1"/>
              <a:t>optio</a:t>
            </a:r>
            <a:r>
              <a:rPr lang="da-DK" dirty="0"/>
              <a:t> </a:t>
            </a:r>
            <a:r>
              <a:rPr lang="da-DK" dirty="0" err="1"/>
              <a:t>cumque</a:t>
            </a:r>
            <a:r>
              <a:rPr lang="da-DK" dirty="0"/>
              <a:t> </a:t>
            </a:r>
            <a:r>
              <a:rPr lang="da-DK" dirty="0" err="1"/>
              <a:t>nihil</a:t>
            </a:r>
            <a:r>
              <a:rPr lang="da-DK" dirty="0"/>
              <a:t> </a:t>
            </a:r>
            <a:r>
              <a:rPr lang="da-DK" dirty="0" err="1"/>
              <a:t>impedit</a:t>
            </a:r>
            <a:r>
              <a:rPr lang="da-DK" dirty="0"/>
              <a:t> quo minus id </a:t>
            </a:r>
            <a:r>
              <a:rPr lang="da-DK" dirty="0" err="1"/>
              <a:t>quod</a:t>
            </a:r>
            <a:r>
              <a:rPr lang="da-DK" dirty="0"/>
              <a:t> </a:t>
            </a:r>
            <a:r>
              <a:rPr lang="da-DK" dirty="0" err="1"/>
              <a:t>maxime</a:t>
            </a:r>
            <a:r>
              <a:rPr lang="da-DK" dirty="0"/>
              <a:t> </a:t>
            </a:r>
            <a:r>
              <a:rPr lang="da-DK" dirty="0" err="1"/>
              <a:t>placeat</a:t>
            </a:r>
            <a:r>
              <a:rPr lang="da-DK" dirty="0"/>
              <a:t> </a:t>
            </a:r>
            <a:r>
              <a:rPr lang="da-DK" dirty="0" err="1"/>
              <a:t>facere</a:t>
            </a:r>
            <a:r>
              <a:rPr lang="da-DK" dirty="0"/>
              <a:t> </a:t>
            </a:r>
            <a:r>
              <a:rPr lang="da-DK" dirty="0" err="1"/>
              <a:t>possimus</a:t>
            </a:r>
            <a:r>
              <a:rPr lang="da-DK" dirty="0"/>
              <a:t>, </a:t>
            </a:r>
            <a:r>
              <a:rPr lang="da-DK" dirty="0" err="1"/>
              <a:t>omnis</a:t>
            </a:r>
            <a:r>
              <a:rPr lang="da-DK" dirty="0"/>
              <a:t> </a:t>
            </a:r>
            <a:r>
              <a:rPr lang="da-DK" dirty="0" err="1"/>
              <a:t>voluptas</a:t>
            </a:r>
            <a:r>
              <a:rPr lang="da-DK" dirty="0"/>
              <a:t> </a:t>
            </a:r>
            <a:r>
              <a:rPr lang="da-DK" dirty="0" err="1"/>
              <a:t>assumenda</a:t>
            </a:r>
            <a:r>
              <a:rPr lang="da-DK" dirty="0"/>
              <a:t> </a:t>
            </a:r>
            <a:r>
              <a:rPr lang="da-DK" dirty="0" err="1"/>
              <a:t>est</a:t>
            </a:r>
            <a:r>
              <a:rPr lang="da-DK" dirty="0"/>
              <a:t>, </a:t>
            </a:r>
            <a:r>
              <a:rPr lang="da-DK" dirty="0" err="1"/>
              <a:t>omnis</a:t>
            </a:r>
            <a:r>
              <a:rPr lang="da-DK" dirty="0"/>
              <a:t> </a:t>
            </a:r>
            <a:r>
              <a:rPr lang="da-DK" dirty="0" err="1"/>
              <a:t>dolor</a:t>
            </a:r>
            <a:r>
              <a:rPr lang="da-DK" dirty="0"/>
              <a:t> </a:t>
            </a:r>
            <a:r>
              <a:rPr lang="da-DK" dirty="0" err="1"/>
              <a:t>repellendus</a:t>
            </a:r>
            <a:r>
              <a:rPr lang="da-DK" dirty="0"/>
              <a:t>. </a:t>
            </a:r>
            <a:endParaRPr lang="da-DK" dirty="0" smtClean="0"/>
          </a:p>
          <a:p>
            <a:r>
              <a:rPr lang="da-DK" dirty="0" err="1" smtClean="0"/>
              <a:t>Temporibus</a:t>
            </a:r>
            <a:r>
              <a:rPr lang="da-DK" dirty="0" smtClean="0"/>
              <a:t> </a:t>
            </a:r>
            <a:r>
              <a:rPr lang="da-DK" dirty="0" err="1"/>
              <a:t>autem</a:t>
            </a:r>
            <a:r>
              <a:rPr lang="da-DK" dirty="0"/>
              <a:t> </a:t>
            </a:r>
            <a:r>
              <a:rPr lang="da-DK" dirty="0" err="1"/>
              <a:t>quibusdam</a:t>
            </a:r>
            <a:r>
              <a:rPr lang="da-DK" dirty="0"/>
              <a:t> et </a:t>
            </a:r>
            <a:r>
              <a:rPr lang="da-DK" dirty="0" err="1"/>
              <a:t>aut</a:t>
            </a:r>
            <a:r>
              <a:rPr lang="da-DK" dirty="0"/>
              <a:t> </a:t>
            </a:r>
            <a:r>
              <a:rPr lang="da-DK" dirty="0" err="1"/>
              <a:t>officiis</a:t>
            </a:r>
            <a:r>
              <a:rPr lang="da-DK" dirty="0"/>
              <a:t> </a:t>
            </a:r>
            <a:r>
              <a:rPr lang="da-DK" dirty="0" err="1"/>
              <a:t>debitis</a:t>
            </a:r>
            <a:r>
              <a:rPr lang="da-DK" dirty="0"/>
              <a:t> </a:t>
            </a:r>
            <a:r>
              <a:rPr lang="da-DK" dirty="0" err="1"/>
              <a:t>aut</a:t>
            </a:r>
            <a:r>
              <a:rPr lang="da-DK" dirty="0"/>
              <a:t> </a:t>
            </a:r>
            <a:r>
              <a:rPr lang="da-DK" dirty="0" err="1"/>
              <a:t>rerum</a:t>
            </a:r>
            <a:r>
              <a:rPr lang="da-DK" dirty="0"/>
              <a:t> </a:t>
            </a:r>
            <a:r>
              <a:rPr lang="da-DK" dirty="0" err="1"/>
              <a:t>necessitatibus</a:t>
            </a:r>
            <a:r>
              <a:rPr lang="da-DK" dirty="0"/>
              <a:t> </a:t>
            </a:r>
            <a:r>
              <a:rPr lang="da-DK" dirty="0" err="1"/>
              <a:t>saepe</a:t>
            </a:r>
            <a:r>
              <a:rPr lang="da-DK" dirty="0"/>
              <a:t> </a:t>
            </a:r>
            <a:r>
              <a:rPr lang="da-DK" dirty="0" err="1"/>
              <a:t>eveniet</a:t>
            </a:r>
            <a:r>
              <a:rPr lang="da-DK" dirty="0"/>
              <a:t> </a:t>
            </a:r>
            <a:r>
              <a:rPr lang="da-DK" dirty="0" err="1"/>
              <a:t>ut</a:t>
            </a:r>
            <a:r>
              <a:rPr lang="da-DK" dirty="0"/>
              <a:t> et </a:t>
            </a:r>
            <a:r>
              <a:rPr lang="da-DK" dirty="0" err="1"/>
              <a:t>voluptates</a:t>
            </a:r>
            <a:r>
              <a:rPr lang="da-DK" dirty="0"/>
              <a:t> </a:t>
            </a:r>
            <a:r>
              <a:rPr lang="da-DK" dirty="0" err="1"/>
              <a:t>repudiandae</a:t>
            </a:r>
            <a:r>
              <a:rPr lang="da-DK" dirty="0"/>
              <a:t> sint et </a:t>
            </a:r>
            <a:r>
              <a:rPr lang="da-DK" dirty="0" err="1"/>
              <a:t>molestiae</a:t>
            </a:r>
            <a:r>
              <a:rPr lang="da-DK" dirty="0"/>
              <a:t> non </a:t>
            </a:r>
            <a:r>
              <a:rPr lang="da-DK" dirty="0" err="1"/>
              <a:t>recusandae</a:t>
            </a:r>
            <a:r>
              <a:rPr lang="da-DK" dirty="0"/>
              <a:t>. </a:t>
            </a:r>
            <a:r>
              <a:rPr lang="da-DK" dirty="0" err="1"/>
              <a:t>Itaque</a:t>
            </a:r>
            <a:r>
              <a:rPr lang="da-DK" dirty="0"/>
              <a:t> </a:t>
            </a:r>
            <a:r>
              <a:rPr lang="da-DK" dirty="0" err="1"/>
              <a:t>earum</a:t>
            </a:r>
            <a:r>
              <a:rPr lang="da-DK" dirty="0"/>
              <a:t> </a:t>
            </a:r>
            <a:r>
              <a:rPr lang="da-DK" dirty="0" err="1"/>
              <a:t>rerum</a:t>
            </a:r>
            <a:r>
              <a:rPr lang="da-DK" dirty="0"/>
              <a:t> </a:t>
            </a:r>
            <a:r>
              <a:rPr lang="da-DK" dirty="0" err="1"/>
              <a:t>hic</a:t>
            </a:r>
            <a:r>
              <a:rPr lang="da-DK" dirty="0"/>
              <a:t> tenetur a </a:t>
            </a:r>
            <a:r>
              <a:rPr lang="da-DK" dirty="0" err="1"/>
              <a:t>sapiente</a:t>
            </a:r>
            <a:r>
              <a:rPr lang="da-DK" dirty="0"/>
              <a:t> </a:t>
            </a:r>
            <a:r>
              <a:rPr lang="da-DK" dirty="0" err="1"/>
              <a:t>delectus</a:t>
            </a:r>
            <a:r>
              <a:rPr lang="da-DK" dirty="0"/>
              <a:t>, </a:t>
            </a:r>
            <a:r>
              <a:rPr lang="da-DK" dirty="0" err="1"/>
              <a:t>ut</a:t>
            </a:r>
            <a:r>
              <a:rPr lang="da-DK" dirty="0"/>
              <a:t> </a:t>
            </a:r>
            <a:r>
              <a:rPr lang="da-DK" dirty="0" err="1"/>
              <a:t>aut</a:t>
            </a:r>
            <a:r>
              <a:rPr lang="da-DK" dirty="0"/>
              <a:t> </a:t>
            </a:r>
            <a:r>
              <a:rPr lang="da-DK" dirty="0" err="1"/>
              <a:t>reiciendis</a:t>
            </a:r>
            <a:r>
              <a:rPr lang="da-DK" dirty="0"/>
              <a:t> </a:t>
            </a:r>
            <a:r>
              <a:rPr lang="da-DK" dirty="0" err="1"/>
              <a:t>voluptatibus</a:t>
            </a:r>
            <a:r>
              <a:rPr lang="da-DK" dirty="0"/>
              <a:t> </a:t>
            </a:r>
            <a:r>
              <a:rPr lang="da-DK" dirty="0" err="1"/>
              <a:t>maiores</a:t>
            </a:r>
            <a:r>
              <a:rPr lang="da-DK" dirty="0"/>
              <a:t> alias </a:t>
            </a:r>
            <a:r>
              <a:rPr lang="da-DK" dirty="0" err="1"/>
              <a:t>consequatur</a:t>
            </a:r>
            <a:r>
              <a:rPr lang="da-DK" dirty="0"/>
              <a:t> </a:t>
            </a:r>
            <a:r>
              <a:rPr lang="da-DK" dirty="0" err="1"/>
              <a:t>aut</a:t>
            </a:r>
            <a:r>
              <a:rPr lang="da-DK" dirty="0"/>
              <a:t> </a:t>
            </a:r>
            <a:r>
              <a:rPr lang="da-DK" dirty="0" err="1"/>
              <a:t>perferendis</a:t>
            </a:r>
            <a:r>
              <a:rPr lang="da-DK" dirty="0"/>
              <a:t> </a:t>
            </a:r>
            <a:r>
              <a:rPr lang="da-DK" dirty="0" err="1"/>
              <a:t>doloribus</a:t>
            </a:r>
            <a:r>
              <a:rPr lang="da-DK" dirty="0"/>
              <a:t> </a:t>
            </a:r>
            <a:r>
              <a:rPr lang="da-DK" dirty="0" err="1"/>
              <a:t>asperiores</a:t>
            </a:r>
            <a:r>
              <a:rPr lang="da-DK" dirty="0"/>
              <a:t> </a:t>
            </a:r>
            <a:r>
              <a:rPr lang="da-DK" dirty="0" err="1"/>
              <a:t>repellat</a:t>
            </a:r>
            <a:r>
              <a:rPr lang="da-DK" dirty="0"/>
              <a:t>.</a:t>
            </a:r>
          </a:p>
        </p:txBody>
      </p:sp>
      <p:sp>
        <p:nvSpPr>
          <p:cNvPr id="15" name="Pladsholder til tekst 14"/>
          <p:cNvSpPr>
            <a:spLocks noGrp="1"/>
          </p:cNvSpPr>
          <p:nvPr>
            <p:ph type="body" sz="quarter" idx="30"/>
          </p:nvPr>
        </p:nvSpPr>
        <p:spPr>
          <a:prstGeom prst="rect">
            <a:avLst/>
          </a:prstGeom>
        </p:spPr>
        <p:txBody>
          <a:bodyPr/>
          <a:lstStyle/>
          <a:p>
            <a:r>
              <a:rPr lang="da-DK" dirty="0"/>
              <a:t>Afsnitsoverskrift med </a:t>
            </a:r>
            <a:r>
              <a:rPr lang="da-DK" dirty="0" smtClean="0"/>
              <a:t>hovedbudskab</a:t>
            </a:r>
            <a:endParaRPr lang="da-DK" dirty="0"/>
          </a:p>
        </p:txBody>
      </p:sp>
      <p:graphicFrame>
        <p:nvGraphicFramePr>
          <p:cNvPr id="42" name="Pladsholder til indhold 41"/>
          <p:cNvGraphicFramePr>
            <a:graphicFrameLocks noGrp="1"/>
          </p:cNvGraphicFramePr>
          <p:nvPr>
            <p:ph idx="31"/>
            <p:extLst>
              <p:ext uri="{D42A27DB-BD31-4B8C-83A1-F6EECF244321}">
                <p14:modId xmlns:p14="http://schemas.microsoft.com/office/powerpoint/2010/main" val="828278946"/>
              </p:ext>
            </p:extLst>
          </p:nvPr>
        </p:nvGraphicFramePr>
        <p:xfrm>
          <a:off x="16005175" y="18919825"/>
          <a:ext cx="10799763" cy="7550150"/>
        </p:xfrm>
        <a:graphic>
          <a:graphicData uri="http://schemas.openxmlformats.org/drawingml/2006/chart">
            <c:chart xmlns:c="http://schemas.openxmlformats.org/drawingml/2006/chart" xmlns:r="http://schemas.openxmlformats.org/officeDocument/2006/relationships" r:id="rId2"/>
          </a:graphicData>
        </a:graphic>
      </p:graphicFrame>
      <p:sp>
        <p:nvSpPr>
          <p:cNvPr id="32" name="Pladsholder til tekst 31"/>
          <p:cNvSpPr>
            <a:spLocks noGrp="1"/>
          </p:cNvSpPr>
          <p:nvPr>
            <p:ph type="body" sz="quarter" idx="32"/>
          </p:nvPr>
        </p:nvSpPr>
        <p:spPr/>
        <p:txBody>
          <a:bodyPr/>
          <a:lstStyle/>
          <a:p>
            <a:r>
              <a:rPr lang="da-DK" dirty="0"/>
              <a:t>Afsnitsoverskrift med hovedbudskab</a:t>
            </a:r>
          </a:p>
        </p:txBody>
      </p:sp>
    </p:spTree>
    <p:extLst>
      <p:ext uri="{BB962C8B-B14F-4D97-AF65-F5344CB8AC3E}">
        <p14:creationId xmlns:p14="http://schemas.microsoft.com/office/powerpoint/2010/main" val="18077427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Hovedbudskabet i overskriften med forskningsprojektets navn</a:t>
            </a:r>
          </a:p>
        </p:txBody>
      </p:sp>
      <p:sp>
        <p:nvSpPr>
          <p:cNvPr id="23" name="Pladsholder til indhold 22"/>
          <p:cNvSpPr>
            <a:spLocks noGrp="1"/>
          </p:cNvSpPr>
          <p:nvPr>
            <p:ph idx="1"/>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p>
          <a:p>
            <a:r>
              <a:rPr lang="da-DK" dirty="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a:t>. </a:t>
            </a:r>
            <a:r>
              <a:rPr lang="da-DK" dirty="0" err="1"/>
              <a:t>Neque</a:t>
            </a:r>
            <a:r>
              <a:rPr lang="da-DK" dirty="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a:t>voluptatem</a:t>
            </a:r>
            <a:r>
              <a:rPr lang="da-DK" dirty="0" smtClean="0"/>
              <a:t>.</a:t>
            </a:r>
            <a:endParaRPr lang="da-DK" dirty="0"/>
          </a:p>
        </p:txBody>
      </p:sp>
      <p:sp>
        <p:nvSpPr>
          <p:cNvPr id="4" name="Pladsholder til tekst 3"/>
          <p:cNvSpPr>
            <a:spLocks noGrp="1"/>
          </p:cNvSpPr>
          <p:nvPr>
            <p:ph type="body" sz="quarter" idx="18"/>
          </p:nvPr>
        </p:nvSpPr>
        <p:spPr/>
        <p:txBody>
          <a:bodyPr/>
          <a:lstStyle/>
          <a:p>
            <a:r>
              <a:rPr lang="da-DK" dirty="0"/>
              <a:t>Afsnitsoverskrift med </a:t>
            </a:r>
            <a:r>
              <a:rPr lang="da-DK" dirty="0" smtClean="0"/>
              <a:t>hovedbudskab</a:t>
            </a:r>
            <a:endParaRPr lang="da-DK" dirty="0"/>
          </a:p>
        </p:txBody>
      </p:sp>
      <p:pic>
        <p:nvPicPr>
          <p:cNvPr id="35" name="Pladsholder til indhold 34"/>
          <p:cNvPicPr>
            <a:picLocks noGrp="1" noChangeAspect="1"/>
          </p:cNvPicPr>
          <p:nvPr>
            <p:ph idx="21"/>
          </p:nvPr>
        </p:nvPicPr>
        <p:blipFill>
          <a:blip r:embed="rId2" cstate="print">
            <a:extLst>
              <a:ext uri="{28A0092B-C50C-407E-A947-70E740481C1C}">
                <a14:useLocalDpi xmlns:a14="http://schemas.microsoft.com/office/drawing/2010/main" val="0"/>
              </a:ext>
            </a:extLst>
          </a:blip>
          <a:stretch>
            <a:fillRect/>
          </a:stretch>
        </p:blipFill>
        <p:spPr>
          <a:xfrm>
            <a:off x="15990819" y="10439400"/>
            <a:ext cx="10835630" cy="7509692"/>
          </a:xfrm>
        </p:spPr>
      </p:pic>
      <p:sp>
        <p:nvSpPr>
          <p:cNvPr id="25" name="Pladsholder til indhold 24"/>
          <p:cNvSpPr>
            <a:spLocks noGrp="1"/>
          </p:cNvSpPr>
          <p:nvPr>
            <p:ph idx="25"/>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endParaRPr lang="da-DK" dirty="0" smtClean="0"/>
          </a:p>
          <a:p>
            <a:r>
              <a:rPr lang="da-DK" dirty="0" smtClean="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a:t>. </a:t>
            </a:r>
            <a:r>
              <a:rPr lang="da-DK" dirty="0" err="1"/>
              <a:t>Neque</a:t>
            </a:r>
            <a:r>
              <a:rPr lang="da-DK" dirty="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smtClean="0"/>
              <a:t>voluptatem</a:t>
            </a:r>
            <a:r>
              <a:rPr lang="da-DK" dirty="0" smtClean="0"/>
              <a:t>.</a:t>
            </a:r>
          </a:p>
          <a:p>
            <a:r>
              <a:rPr lang="da-DK" dirty="0" err="1" smtClean="0"/>
              <a:t>Ut</a:t>
            </a:r>
            <a:r>
              <a:rPr lang="da-DK" dirty="0" smtClean="0"/>
              <a:t> </a:t>
            </a:r>
            <a:r>
              <a:rPr lang="da-DK" dirty="0" err="1"/>
              <a:t>enim</a:t>
            </a:r>
            <a:r>
              <a:rPr lang="da-DK" dirty="0"/>
              <a:t> ad minima </a:t>
            </a:r>
            <a:r>
              <a:rPr lang="da-DK" dirty="0" err="1"/>
              <a:t>veniam</a:t>
            </a:r>
            <a:r>
              <a:rPr lang="da-DK" dirty="0"/>
              <a:t>, </a:t>
            </a:r>
            <a:r>
              <a:rPr lang="da-DK" dirty="0" err="1"/>
              <a:t>quis</a:t>
            </a:r>
            <a:r>
              <a:rPr lang="da-DK" dirty="0"/>
              <a:t> </a:t>
            </a:r>
            <a:r>
              <a:rPr lang="da-DK" dirty="0" err="1"/>
              <a:t>nostrum</a:t>
            </a:r>
            <a:r>
              <a:rPr lang="da-DK" dirty="0"/>
              <a:t> </a:t>
            </a:r>
            <a:r>
              <a:rPr lang="da-DK" dirty="0" err="1"/>
              <a:t>exercitationem</a:t>
            </a:r>
            <a:r>
              <a:rPr lang="da-DK" dirty="0"/>
              <a:t> </a:t>
            </a:r>
            <a:r>
              <a:rPr lang="da-DK" dirty="0" err="1"/>
              <a:t>ullam</a:t>
            </a:r>
            <a:r>
              <a:rPr lang="da-DK" dirty="0"/>
              <a:t> </a:t>
            </a:r>
            <a:r>
              <a:rPr lang="da-DK" dirty="0" err="1"/>
              <a:t>corporis</a:t>
            </a:r>
            <a:r>
              <a:rPr lang="da-DK" dirty="0"/>
              <a:t> </a:t>
            </a:r>
            <a:r>
              <a:rPr lang="da-DK" dirty="0" err="1"/>
              <a:t>suscipit</a:t>
            </a:r>
            <a:r>
              <a:rPr lang="da-DK" dirty="0"/>
              <a:t> </a:t>
            </a:r>
            <a:r>
              <a:rPr lang="da-DK" dirty="0" err="1"/>
              <a:t>laboriosam</a:t>
            </a:r>
            <a:r>
              <a:rPr lang="da-DK" dirty="0"/>
              <a:t>, </a:t>
            </a:r>
            <a:r>
              <a:rPr lang="da-DK" dirty="0" err="1"/>
              <a:t>nisi</a:t>
            </a:r>
            <a:r>
              <a:rPr lang="da-DK" dirty="0"/>
              <a:t> </a:t>
            </a:r>
            <a:r>
              <a:rPr lang="da-DK" dirty="0" err="1"/>
              <a:t>ut</a:t>
            </a:r>
            <a:r>
              <a:rPr lang="da-DK" dirty="0"/>
              <a:t> </a:t>
            </a:r>
            <a:r>
              <a:rPr lang="da-DK" dirty="0" err="1"/>
              <a:t>aliquid</a:t>
            </a:r>
            <a:r>
              <a:rPr lang="da-DK" dirty="0"/>
              <a:t> ex ea </a:t>
            </a:r>
            <a:r>
              <a:rPr lang="da-DK" dirty="0" err="1"/>
              <a:t>commodi</a:t>
            </a:r>
            <a:r>
              <a:rPr lang="da-DK" dirty="0"/>
              <a:t> </a:t>
            </a:r>
            <a:r>
              <a:rPr lang="da-DK" dirty="0" err="1"/>
              <a:t>consequatur</a:t>
            </a:r>
            <a:r>
              <a:rPr lang="da-DK" dirty="0"/>
              <a:t>? </a:t>
            </a:r>
            <a:endParaRPr lang="da-DK" dirty="0" smtClean="0"/>
          </a:p>
          <a:p>
            <a:r>
              <a:rPr lang="da-DK" dirty="0" err="1" smtClean="0"/>
              <a:t>Quis</a:t>
            </a:r>
            <a:r>
              <a:rPr lang="da-DK" dirty="0" smtClean="0"/>
              <a:t> </a:t>
            </a:r>
            <a:r>
              <a:rPr lang="da-DK" dirty="0" err="1"/>
              <a:t>autem</a:t>
            </a:r>
            <a:r>
              <a:rPr lang="da-DK" dirty="0"/>
              <a:t> vel </a:t>
            </a:r>
            <a:r>
              <a:rPr lang="da-DK" dirty="0" err="1"/>
              <a:t>eum</a:t>
            </a:r>
            <a:r>
              <a:rPr lang="da-DK" dirty="0"/>
              <a:t> </a:t>
            </a:r>
            <a:r>
              <a:rPr lang="da-DK" dirty="0" err="1"/>
              <a:t>iure</a:t>
            </a:r>
            <a:r>
              <a:rPr lang="da-DK" dirty="0"/>
              <a:t> </a:t>
            </a:r>
            <a:r>
              <a:rPr lang="da-DK" dirty="0" err="1"/>
              <a:t>reprehenderit</a:t>
            </a:r>
            <a:r>
              <a:rPr lang="da-DK" dirty="0"/>
              <a:t> </a:t>
            </a:r>
            <a:r>
              <a:rPr lang="da-DK" dirty="0" err="1"/>
              <a:t>qui</a:t>
            </a:r>
            <a:r>
              <a:rPr lang="da-DK" dirty="0"/>
              <a:t> in ea </a:t>
            </a:r>
            <a:r>
              <a:rPr lang="da-DK" dirty="0" err="1"/>
              <a:t>voluptate</a:t>
            </a:r>
            <a:r>
              <a:rPr lang="da-DK" dirty="0"/>
              <a:t> </a:t>
            </a:r>
            <a:r>
              <a:rPr lang="da-DK" dirty="0" err="1"/>
              <a:t>velit</a:t>
            </a:r>
            <a:r>
              <a:rPr lang="da-DK" dirty="0"/>
              <a:t> esse </a:t>
            </a:r>
            <a:r>
              <a:rPr lang="da-DK" dirty="0" err="1"/>
              <a:t>quam</a:t>
            </a:r>
            <a:r>
              <a:rPr lang="da-DK" dirty="0"/>
              <a:t> </a:t>
            </a:r>
            <a:r>
              <a:rPr lang="da-DK" dirty="0" err="1"/>
              <a:t>nihil</a:t>
            </a:r>
            <a:r>
              <a:rPr lang="da-DK" dirty="0"/>
              <a:t> </a:t>
            </a:r>
            <a:r>
              <a:rPr lang="da-DK" dirty="0" err="1"/>
              <a:t>molestiae</a:t>
            </a:r>
            <a:r>
              <a:rPr lang="da-DK" dirty="0"/>
              <a:t> </a:t>
            </a:r>
            <a:r>
              <a:rPr lang="da-DK" dirty="0" err="1"/>
              <a:t>consequatur</a:t>
            </a:r>
            <a:r>
              <a:rPr lang="da-DK" dirty="0"/>
              <a:t>, vel </a:t>
            </a:r>
            <a:r>
              <a:rPr lang="da-DK" dirty="0" err="1"/>
              <a:t>illum</a:t>
            </a:r>
            <a:r>
              <a:rPr lang="da-DK" dirty="0"/>
              <a:t> </a:t>
            </a:r>
            <a:r>
              <a:rPr lang="da-DK" dirty="0" err="1"/>
              <a:t>qui</a:t>
            </a:r>
            <a:r>
              <a:rPr lang="da-DK" dirty="0"/>
              <a:t> </a:t>
            </a:r>
            <a:r>
              <a:rPr lang="da-DK" dirty="0" err="1"/>
              <a:t>dolorem</a:t>
            </a:r>
            <a:r>
              <a:rPr lang="da-DK" dirty="0"/>
              <a:t> </a:t>
            </a:r>
            <a:r>
              <a:rPr lang="da-DK" dirty="0" err="1"/>
              <a:t>eum</a:t>
            </a:r>
            <a:r>
              <a:rPr lang="da-DK" dirty="0"/>
              <a:t> </a:t>
            </a:r>
            <a:r>
              <a:rPr lang="da-DK" dirty="0" err="1"/>
              <a:t>fugiat</a:t>
            </a:r>
            <a:r>
              <a:rPr lang="da-DK" dirty="0"/>
              <a:t> quo </a:t>
            </a:r>
            <a:r>
              <a:rPr lang="da-DK" dirty="0" err="1"/>
              <a:t>voluptas</a:t>
            </a:r>
            <a:r>
              <a:rPr lang="da-DK" dirty="0"/>
              <a:t> </a:t>
            </a:r>
            <a:r>
              <a:rPr lang="da-DK" dirty="0" err="1"/>
              <a:t>nulla</a:t>
            </a:r>
            <a:r>
              <a:rPr lang="da-DK" dirty="0"/>
              <a:t> </a:t>
            </a:r>
            <a:r>
              <a:rPr lang="da-DK" dirty="0" err="1"/>
              <a:t>pariatur</a:t>
            </a:r>
            <a:r>
              <a:rPr lang="da-DK" dirty="0"/>
              <a:t>?</a:t>
            </a:r>
          </a:p>
        </p:txBody>
      </p:sp>
      <p:sp>
        <p:nvSpPr>
          <p:cNvPr id="26" name="Pladsholder til indhold 25"/>
          <p:cNvSpPr>
            <a:spLocks noGrp="1"/>
          </p:cNvSpPr>
          <p:nvPr>
            <p:ph idx="27"/>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endParaRPr lang="da-DK" dirty="0" smtClean="0"/>
          </a:p>
          <a:p>
            <a:r>
              <a:rPr lang="da-DK" dirty="0" err="1" smtClean="0"/>
              <a:t>Ut</a:t>
            </a:r>
            <a:r>
              <a:rPr lang="da-DK" dirty="0" smtClean="0"/>
              <a:t> </a:t>
            </a:r>
            <a:r>
              <a:rPr lang="da-DK" dirty="0" err="1"/>
              <a:t>enim</a:t>
            </a:r>
            <a:r>
              <a:rPr lang="da-DK" dirty="0"/>
              <a:t> ad </a:t>
            </a:r>
            <a:r>
              <a:rPr lang="da-DK" dirty="0" err="1"/>
              <a:t>minim</a:t>
            </a:r>
            <a:r>
              <a:rPr lang="da-DK" dirty="0"/>
              <a:t> </a:t>
            </a:r>
            <a:r>
              <a:rPr lang="da-DK" dirty="0" err="1"/>
              <a:t>veniam</a:t>
            </a:r>
            <a:r>
              <a:rPr lang="da-DK" dirty="0"/>
              <a:t>, </a:t>
            </a:r>
            <a:r>
              <a:rPr lang="da-DK" dirty="0" err="1"/>
              <a:t>quis</a:t>
            </a:r>
            <a:r>
              <a:rPr lang="da-DK" dirty="0"/>
              <a:t> </a:t>
            </a:r>
            <a:r>
              <a:rPr lang="da-DK" dirty="0" err="1"/>
              <a:t>nostrud</a:t>
            </a:r>
            <a:r>
              <a:rPr lang="da-DK" dirty="0"/>
              <a:t> </a:t>
            </a:r>
            <a:r>
              <a:rPr lang="da-DK" dirty="0" err="1"/>
              <a:t>exercitation</a:t>
            </a:r>
            <a:r>
              <a:rPr lang="da-DK" dirty="0"/>
              <a:t> </a:t>
            </a:r>
            <a:r>
              <a:rPr lang="da-DK" dirty="0" err="1"/>
              <a:t>ullamco</a:t>
            </a:r>
            <a:r>
              <a:rPr lang="da-DK" dirty="0"/>
              <a:t> </a:t>
            </a:r>
            <a:r>
              <a:rPr lang="da-DK" dirty="0" err="1"/>
              <a:t>laboris</a:t>
            </a:r>
            <a:r>
              <a:rPr lang="da-DK" dirty="0"/>
              <a:t> </a:t>
            </a:r>
            <a:r>
              <a:rPr lang="da-DK" dirty="0" err="1"/>
              <a:t>nisi</a:t>
            </a:r>
            <a:r>
              <a:rPr lang="da-DK" dirty="0"/>
              <a:t> </a:t>
            </a:r>
            <a:r>
              <a:rPr lang="da-DK" dirty="0" err="1"/>
              <a:t>ut</a:t>
            </a:r>
            <a:r>
              <a:rPr lang="da-DK" dirty="0"/>
              <a:t> </a:t>
            </a:r>
            <a:r>
              <a:rPr lang="da-DK" dirty="0" err="1"/>
              <a:t>aliquip</a:t>
            </a:r>
            <a:r>
              <a:rPr lang="da-DK" dirty="0"/>
              <a:t> ex ea </a:t>
            </a:r>
            <a:r>
              <a:rPr lang="da-DK" dirty="0" err="1"/>
              <a:t>commodo</a:t>
            </a:r>
            <a:r>
              <a:rPr lang="da-DK" dirty="0"/>
              <a:t> </a:t>
            </a:r>
            <a:r>
              <a:rPr lang="da-DK" dirty="0" err="1"/>
              <a:t>consequat</a:t>
            </a:r>
            <a:r>
              <a:rPr lang="da-DK" dirty="0"/>
              <a:t>. </a:t>
            </a:r>
            <a:endParaRPr lang="da-DK" dirty="0" smtClean="0"/>
          </a:p>
          <a:p>
            <a:r>
              <a:rPr lang="da-DK" dirty="0" err="1" smtClean="0"/>
              <a:t>Duis</a:t>
            </a:r>
            <a:r>
              <a:rPr lang="da-DK" dirty="0" smtClean="0"/>
              <a:t> </a:t>
            </a:r>
            <a:r>
              <a:rPr lang="da-DK" dirty="0" err="1"/>
              <a:t>aute</a:t>
            </a:r>
            <a:r>
              <a:rPr lang="da-DK" dirty="0"/>
              <a:t> </a:t>
            </a:r>
            <a:r>
              <a:rPr lang="da-DK" dirty="0" err="1"/>
              <a:t>irure</a:t>
            </a:r>
            <a:r>
              <a:rPr lang="da-DK" dirty="0"/>
              <a:t> </a:t>
            </a:r>
            <a:r>
              <a:rPr lang="da-DK" dirty="0" err="1"/>
              <a:t>dolor</a:t>
            </a:r>
            <a:r>
              <a:rPr lang="da-DK" dirty="0"/>
              <a:t> in </a:t>
            </a:r>
            <a:r>
              <a:rPr lang="da-DK" dirty="0" err="1"/>
              <a:t>reprehenderit</a:t>
            </a:r>
            <a:r>
              <a:rPr lang="da-DK" dirty="0"/>
              <a:t> in </a:t>
            </a:r>
            <a:r>
              <a:rPr lang="da-DK" dirty="0" err="1"/>
              <a:t>voluptate</a:t>
            </a:r>
            <a:r>
              <a:rPr lang="da-DK" dirty="0"/>
              <a:t> </a:t>
            </a:r>
            <a:r>
              <a:rPr lang="da-DK" dirty="0" err="1"/>
              <a:t>velit</a:t>
            </a:r>
            <a:r>
              <a:rPr lang="da-DK" dirty="0"/>
              <a:t> esse </a:t>
            </a:r>
            <a:r>
              <a:rPr lang="da-DK" dirty="0" err="1"/>
              <a:t>cillum</a:t>
            </a:r>
            <a:r>
              <a:rPr lang="da-DK" dirty="0"/>
              <a:t> </a:t>
            </a:r>
            <a:r>
              <a:rPr lang="da-DK" dirty="0" err="1"/>
              <a:t>dolore</a:t>
            </a:r>
            <a:r>
              <a:rPr lang="da-DK" dirty="0"/>
              <a:t> </a:t>
            </a:r>
            <a:r>
              <a:rPr lang="da-DK" dirty="0" err="1"/>
              <a:t>eu</a:t>
            </a:r>
            <a:r>
              <a:rPr lang="da-DK" dirty="0"/>
              <a:t> </a:t>
            </a:r>
            <a:r>
              <a:rPr lang="da-DK" dirty="0" err="1"/>
              <a:t>fugiat</a:t>
            </a:r>
            <a:r>
              <a:rPr lang="da-DK" dirty="0"/>
              <a:t> </a:t>
            </a:r>
            <a:r>
              <a:rPr lang="da-DK" dirty="0" err="1"/>
              <a:t>nulla</a:t>
            </a:r>
            <a:r>
              <a:rPr lang="da-DK" dirty="0"/>
              <a:t> </a:t>
            </a:r>
            <a:r>
              <a:rPr lang="da-DK" dirty="0" err="1"/>
              <a:t>pariatur</a:t>
            </a:r>
            <a:r>
              <a:rPr lang="da-DK" dirty="0"/>
              <a:t>. </a:t>
            </a:r>
            <a:r>
              <a:rPr lang="da-DK" dirty="0" err="1"/>
              <a:t>Excepteur</a:t>
            </a:r>
            <a:r>
              <a:rPr lang="da-DK" dirty="0"/>
              <a:t> sint </a:t>
            </a:r>
            <a:r>
              <a:rPr lang="da-DK" dirty="0" err="1"/>
              <a:t>occaecat</a:t>
            </a:r>
            <a:r>
              <a:rPr lang="da-DK" dirty="0"/>
              <a:t> </a:t>
            </a:r>
            <a:r>
              <a:rPr lang="da-DK" dirty="0" err="1"/>
              <a:t>cupidatat</a:t>
            </a:r>
            <a:r>
              <a:rPr lang="da-DK" dirty="0"/>
              <a:t> non </a:t>
            </a:r>
            <a:r>
              <a:rPr lang="da-DK" dirty="0" err="1"/>
              <a:t>proident</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a:t>
            </a:r>
            <a:r>
              <a:rPr lang="da-DK" dirty="0"/>
              <a:t> </a:t>
            </a:r>
            <a:r>
              <a:rPr lang="da-DK" dirty="0" err="1"/>
              <a:t>anim</a:t>
            </a:r>
            <a:r>
              <a:rPr lang="da-DK" dirty="0"/>
              <a:t> id </a:t>
            </a:r>
            <a:r>
              <a:rPr lang="da-DK" dirty="0" err="1"/>
              <a:t>est</a:t>
            </a:r>
            <a:r>
              <a:rPr lang="da-DK" dirty="0"/>
              <a:t> </a:t>
            </a:r>
            <a:r>
              <a:rPr lang="da-DK" dirty="0" err="1"/>
              <a:t>laborum</a:t>
            </a:r>
            <a:r>
              <a:rPr lang="da-DK" dirty="0"/>
              <a:t>.</a:t>
            </a:r>
          </a:p>
        </p:txBody>
      </p:sp>
      <p:sp>
        <p:nvSpPr>
          <p:cNvPr id="36" name="Pladsholder til tekst 35"/>
          <p:cNvSpPr>
            <a:spLocks noGrp="1"/>
          </p:cNvSpPr>
          <p:nvPr>
            <p:ph type="body" sz="quarter" idx="28"/>
          </p:nvPr>
        </p:nvSpPr>
        <p:spPr/>
        <p:txBody>
          <a:bodyPr/>
          <a:lstStyle/>
          <a:p>
            <a:endParaRPr lang="da-DK"/>
          </a:p>
        </p:txBody>
      </p:sp>
      <p:sp>
        <p:nvSpPr>
          <p:cNvPr id="20" name="Pladsholder til tekst 19"/>
          <p:cNvSpPr>
            <a:spLocks noGrp="1"/>
          </p:cNvSpPr>
          <p:nvPr>
            <p:ph type="body" sz="quarter" idx="29"/>
          </p:nvPr>
        </p:nvSpPr>
        <p:spPr/>
        <p:txBody>
          <a:bodyPr/>
          <a:lstStyle/>
          <a:p>
            <a:r>
              <a:rPr lang="da-DK" dirty="0"/>
              <a:t>Afsnitsoverskrift med </a:t>
            </a:r>
            <a:r>
              <a:rPr lang="da-DK" dirty="0" smtClean="0"/>
              <a:t>hovedbudskab</a:t>
            </a:r>
            <a:endParaRPr lang="da-DK" dirty="0"/>
          </a:p>
        </p:txBody>
      </p:sp>
      <p:sp>
        <p:nvSpPr>
          <p:cNvPr id="10" name="Pladsholder til tekst 9"/>
          <p:cNvSpPr>
            <a:spLocks noGrp="1"/>
          </p:cNvSpPr>
          <p:nvPr>
            <p:ph type="body" sz="quarter" idx="30"/>
          </p:nvPr>
        </p:nvSpPr>
        <p:spPr/>
        <p:txBody>
          <a:bodyPr/>
          <a:lstStyle/>
          <a:p>
            <a:r>
              <a:rPr lang="da-DK" dirty="0"/>
              <a:t>Afsnitsoverskrift med </a:t>
            </a:r>
            <a:r>
              <a:rPr lang="da-DK" dirty="0" smtClean="0"/>
              <a:t>hovedbudskab</a:t>
            </a:r>
            <a:endParaRPr lang="da-DK" dirty="0"/>
          </a:p>
        </p:txBody>
      </p:sp>
      <p:sp>
        <p:nvSpPr>
          <p:cNvPr id="28" name="Pladsholder til indhold 27"/>
          <p:cNvSpPr>
            <a:spLocks noGrp="1"/>
          </p:cNvSpPr>
          <p:nvPr>
            <p:ph idx="31"/>
          </p:nvPr>
        </p:nvSpPr>
        <p:spPr/>
        <p:txBody>
          <a:bodyPr/>
          <a:lstStyle/>
          <a:p>
            <a:r>
              <a:rPr lang="da-DK" dirty="0"/>
              <a:t>At </a:t>
            </a:r>
            <a:r>
              <a:rPr lang="da-DK" dirty="0" err="1"/>
              <a:t>vero</a:t>
            </a:r>
            <a:r>
              <a:rPr lang="da-DK" dirty="0"/>
              <a:t> </a:t>
            </a:r>
            <a:r>
              <a:rPr lang="da-DK" dirty="0" err="1"/>
              <a:t>eos</a:t>
            </a:r>
            <a:r>
              <a:rPr lang="da-DK" dirty="0"/>
              <a:t> et </a:t>
            </a:r>
            <a:r>
              <a:rPr lang="da-DK" dirty="0" err="1"/>
              <a:t>accusamus</a:t>
            </a:r>
            <a:r>
              <a:rPr lang="da-DK" dirty="0"/>
              <a:t> et </a:t>
            </a:r>
            <a:r>
              <a:rPr lang="da-DK" dirty="0" err="1"/>
              <a:t>iusto</a:t>
            </a:r>
            <a:r>
              <a:rPr lang="da-DK" dirty="0"/>
              <a:t> </a:t>
            </a:r>
            <a:r>
              <a:rPr lang="da-DK" dirty="0" err="1"/>
              <a:t>odio</a:t>
            </a:r>
            <a:r>
              <a:rPr lang="da-DK" dirty="0"/>
              <a:t> </a:t>
            </a:r>
            <a:r>
              <a:rPr lang="da-DK" dirty="0" err="1"/>
              <a:t>dignissimos</a:t>
            </a:r>
            <a:r>
              <a:rPr lang="da-DK" dirty="0"/>
              <a:t> </a:t>
            </a:r>
            <a:r>
              <a:rPr lang="da-DK" dirty="0" err="1"/>
              <a:t>ducimus</a:t>
            </a:r>
            <a:r>
              <a:rPr lang="da-DK" dirty="0"/>
              <a:t> </a:t>
            </a:r>
            <a:r>
              <a:rPr lang="da-DK" dirty="0" err="1"/>
              <a:t>qui</a:t>
            </a:r>
            <a:r>
              <a:rPr lang="da-DK" dirty="0"/>
              <a:t> </a:t>
            </a:r>
            <a:r>
              <a:rPr lang="da-DK" dirty="0" err="1"/>
              <a:t>blanditiis</a:t>
            </a:r>
            <a:r>
              <a:rPr lang="da-DK" dirty="0"/>
              <a:t> </a:t>
            </a:r>
            <a:r>
              <a:rPr lang="da-DK" dirty="0" err="1"/>
              <a:t>praesentium</a:t>
            </a:r>
            <a:r>
              <a:rPr lang="da-DK" dirty="0"/>
              <a:t> </a:t>
            </a:r>
            <a:r>
              <a:rPr lang="da-DK" dirty="0" err="1"/>
              <a:t>voluptatum</a:t>
            </a:r>
            <a:r>
              <a:rPr lang="da-DK" dirty="0"/>
              <a:t> deleniti </a:t>
            </a:r>
            <a:r>
              <a:rPr lang="da-DK" dirty="0" err="1"/>
              <a:t>atque</a:t>
            </a:r>
            <a:r>
              <a:rPr lang="da-DK" dirty="0"/>
              <a:t> </a:t>
            </a:r>
            <a:r>
              <a:rPr lang="da-DK" dirty="0" err="1"/>
              <a:t>corrupti</a:t>
            </a:r>
            <a:r>
              <a:rPr lang="da-DK" dirty="0"/>
              <a:t> quos </a:t>
            </a:r>
            <a:r>
              <a:rPr lang="da-DK" dirty="0" err="1"/>
              <a:t>dolores</a:t>
            </a:r>
            <a:r>
              <a:rPr lang="da-DK" dirty="0"/>
              <a:t> et </a:t>
            </a:r>
            <a:r>
              <a:rPr lang="da-DK" dirty="0" err="1"/>
              <a:t>quas</a:t>
            </a:r>
            <a:r>
              <a:rPr lang="da-DK" dirty="0"/>
              <a:t> </a:t>
            </a:r>
            <a:r>
              <a:rPr lang="da-DK" dirty="0" err="1"/>
              <a:t>molestias</a:t>
            </a:r>
            <a:r>
              <a:rPr lang="da-DK" dirty="0"/>
              <a:t> </a:t>
            </a:r>
            <a:r>
              <a:rPr lang="da-DK" dirty="0" err="1"/>
              <a:t>excepturi</a:t>
            </a:r>
            <a:r>
              <a:rPr lang="da-DK" dirty="0"/>
              <a:t> sint </a:t>
            </a:r>
            <a:r>
              <a:rPr lang="da-DK" dirty="0" err="1"/>
              <a:t>occaecati</a:t>
            </a:r>
            <a:r>
              <a:rPr lang="da-DK" dirty="0"/>
              <a:t> </a:t>
            </a:r>
            <a:r>
              <a:rPr lang="da-DK" dirty="0" err="1"/>
              <a:t>cupiditate</a:t>
            </a:r>
            <a:r>
              <a:rPr lang="da-DK" dirty="0"/>
              <a:t> non </a:t>
            </a:r>
            <a:r>
              <a:rPr lang="da-DK" dirty="0" err="1"/>
              <a:t>provident</a:t>
            </a:r>
            <a:r>
              <a:rPr lang="da-DK" dirty="0"/>
              <a:t>, </a:t>
            </a:r>
            <a:r>
              <a:rPr lang="da-DK" dirty="0" err="1"/>
              <a:t>similique</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mollitia</a:t>
            </a:r>
            <a:r>
              <a:rPr lang="da-DK" dirty="0"/>
              <a:t> </a:t>
            </a:r>
            <a:r>
              <a:rPr lang="da-DK" dirty="0" err="1"/>
              <a:t>animi</a:t>
            </a:r>
            <a:r>
              <a:rPr lang="da-DK" dirty="0"/>
              <a:t>, id </a:t>
            </a:r>
            <a:r>
              <a:rPr lang="da-DK" dirty="0" err="1"/>
              <a:t>est</a:t>
            </a:r>
            <a:r>
              <a:rPr lang="da-DK" dirty="0"/>
              <a:t> </a:t>
            </a:r>
            <a:r>
              <a:rPr lang="da-DK" dirty="0" err="1"/>
              <a:t>laborum</a:t>
            </a:r>
            <a:r>
              <a:rPr lang="da-DK" dirty="0"/>
              <a:t> et </a:t>
            </a:r>
            <a:r>
              <a:rPr lang="da-DK" dirty="0" err="1"/>
              <a:t>dolorum</a:t>
            </a:r>
            <a:r>
              <a:rPr lang="da-DK" dirty="0"/>
              <a:t> fuga. </a:t>
            </a:r>
            <a:endParaRPr lang="da-DK" dirty="0" smtClean="0"/>
          </a:p>
          <a:p>
            <a:r>
              <a:rPr lang="da-DK" dirty="0" smtClean="0"/>
              <a:t>Et </a:t>
            </a:r>
            <a:r>
              <a:rPr lang="da-DK" dirty="0" err="1"/>
              <a:t>harum</a:t>
            </a:r>
            <a:r>
              <a:rPr lang="da-DK" dirty="0"/>
              <a:t> </a:t>
            </a:r>
            <a:r>
              <a:rPr lang="da-DK" dirty="0" err="1"/>
              <a:t>quidem</a:t>
            </a:r>
            <a:r>
              <a:rPr lang="da-DK" dirty="0"/>
              <a:t> </a:t>
            </a:r>
            <a:r>
              <a:rPr lang="da-DK" dirty="0" err="1"/>
              <a:t>rerum</a:t>
            </a:r>
            <a:r>
              <a:rPr lang="da-DK" dirty="0"/>
              <a:t> </a:t>
            </a:r>
            <a:r>
              <a:rPr lang="da-DK" dirty="0" err="1"/>
              <a:t>facilis</a:t>
            </a:r>
            <a:r>
              <a:rPr lang="da-DK" dirty="0"/>
              <a:t> </a:t>
            </a:r>
            <a:r>
              <a:rPr lang="da-DK" dirty="0" err="1"/>
              <a:t>est</a:t>
            </a:r>
            <a:r>
              <a:rPr lang="da-DK" dirty="0"/>
              <a:t> et </a:t>
            </a:r>
            <a:r>
              <a:rPr lang="da-DK" dirty="0" err="1"/>
              <a:t>expedita</a:t>
            </a:r>
            <a:r>
              <a:rPr lang="da-DK" dirty="0"/>
              <a:t> </a:t>
            </a:r>
            <a:r>
              <a:rPr lang="da-DK" dirty="0" err="1"/>
              <a:t>distinctio</a:t>
            </a:r>
            <a:r>
              <a:rPr lang="da-DK" dirty="0"/>
              <a:t>. Nam libero tempore, </a:t>
            </a:r>
            <a:r>
              <a:rPr lang="da-DK" dirty="0" err="1"/>
              <a:t>cum</a:t>
            </a:r>
            <a:r>
              <a:rPr lang="da-DK" dirty="0"/>
              <a:t> </a:t>
            </a:r>
            <a:r>
              <a:rPr lang="da-DK" dirty="0" err="1"/>
              <a:t>soluta</a:t>
            </a:r>
            <a:r>
              <a:rPr lang="da-DK" dirty="0"/>
              <a:t> </a:t>
            </a:r>
            <a:r>
              <a:rPr lang="da-DK" dirty="0" err="1"/>
              <a:t>nobis</a:t>
            </a:r>
            <a:r>
              <a:rPr lang="da-DK" dirty="0"/>
              <a:t> </a:t>
            </a:r>
            <a:r>
              <a:rPr lang="da-DK" dirty="0" err="1"/>
              <a:t>est</a:t>
            </a:r>
            <a:r>
              <a:rPr lang="da-DK" dirty="0"/>
              <a:t> </a:t>
            </a:r>
            <a:r>
              <a:rPr lang="da-DK" dirty="0" err="1"/>
              <a:t>eligendi</a:t>
            </a:r>
            <a:r>
              <a:rPr lang="da-DK" dirty="0"/>
              <a:t> </a:t>
            </a:r>
            <a:r>
              <a:rPr lang="da-DK" dirty="0" err="1"/>
              <a:t>optio</a:t>
            </a:r>
            <a:r>
              <a:rPr lang="da-DK" dirty="0"/>
              <a:t> </a:t>
            </a:r>
            <a:r>
              <a:rPr lang="da-DK" dirty="0" err="1"/>
              <a:t>cumque</a:t>
            </a:r>
            <a:r>
              <a:rPr lang="da-DK" dirty="0"/>
              <a:t> </a:t>
            </a:r>
            <a:r>
              <a:rPr lang="da-DK" dirty="0" err="1"/>
              <a:t>nihil</a:t>
            </a:r>
            <a:r>
              <a:rPr lang="da-DK" dirty="0"/>
              <a:t> </a:t>
            </a:r>
            <a:r>
              <a:rPr lang="da-DK" dirty="0" err="1"/>
              <a:t>impedit</a:t>
            </a:r>
            <a:r>
              <a:rPr lang="da-DK" dirty="0"/>
              <a:t> quo minus id </a:t>
            </a:r>
            <a:r>
              <a:rPr lang="da-DK" dirty="0" err="1"/>
              <a:t>quod</a:t>
            </a:r>
            <a:r>
              <a:rPr lang="da-DK" dirty="0"/>
              <a:t> </a:t>
            </a:r>
            <a:r>
              <a:rPr lang="da-DK" dirty="0" err="1"/>
              <a:t>maxime</a:t>
            </a:r>
            <a:r>
              <a:rPr lang="da-DK" dirty="0"/>
              <a:t> </a:t>
            </a:r>
            <a:r>
              <a:rPr lang="da-DK" dirty="0" err="1"/>
              <a:t>placeat</a:t>
            </a:r>
            <a:r>
              <a:rPr lang="da-DK" dirty="0"/>
              <a:t> </a:t>
            </a:r>
            <a:r>
              <a:rPr lang="da-DK" dirty="0" err="1"/>
              <a:t>facere</a:t>
            </a:r>
            <a:r>
              <a:rPr lang="da-DK" dirty="0"/>
              <a:t> </a:t>
            </a:r>
            <a:r>
              <a:rPr lang="da-DK" dirty="0" err="1"/>
              <a:t>possimus</a:t>
            </a:r>
            <a:r>
              <a:rPr lang="da-DK" dirty="0"/>
              <a:t>, </a:t>
            </a:r>
            <a:r>
              <a:rPr lang="da-DK" dirty="0" err="1"/>
              <a:t>omnis</a:t>
            </a:r>
            <a:r>
              <a:rPr lang="da-DK" dirty="0"/>
              <a:t> </a:t>
            </a:r>
            <a:r>
              <a:rPr lang="da-DK" dirty="0" err="1"/>
              <a:t>voluptas</a:t>
            </a:r>
            <a:r>
              <a:rPr lang="da-DK" dirty="0"/>
              <a:t> </a:t>
            </a:r>
            <a:r>
              <a:rPr lang="da-DK" dirty="0" err="1"/>
              <a:t>assumenda</a:t>
            </a:r>
            <a:r>
              <a:rPr lang="da-DK" dirty="0"/>
              <a:t> </a:t>
            </a:r>
            <a:r>
              <a:rPr lang="da-DK" dirty="0" err="1"/>
              <a:t>est</a:t>
            </a:r>
            <a:r>
              <a:rPr lang="da-DK" dirty="0"/>
              <a:t>, </a:t>
            </a:r>
            <a:r>
              <a:rPr lang="da-DK" dirty="0" err="1"/>
              <a:t>omnis</a:t>
            </a:r>
            <a:r>
              <a:rPr lang="da-DK" dirty="0"/>
              <a:t> </a:t>
            </a:r>
            <a:r>
              <a:rPr lang="da-DK" dirty="0" err="1"/>
              <a:t>dolor</a:t>
            </a:r>
            <a:r>
              <a:rPr lang="da-DK" dirty="0"/>
              <a:t> </a:t>
            </a:r>
            <a:r>
              <a:rPr lang="da-DK" dirty="0" err="1"/>
              <a:t>repellendus</a:t>
            </a:r>
            <a:r>
              <a:rPr lang="da-DK" dirty="0"/>
              <a:t>. </a:t>
            </a:r>
            <a:endParaRPr lang="da-DK" dirty="0" smtClean="0"/>
          </a:p>
          <a:p>
            <a:r>
              <a:rPr lang="da-DK" dirty="0" err="1" smtClean="0"/>
              <a:t>Temporibus</a:t>
            </a:r>
            <a:r>
              <a:rPr lang="da-DK" dirty="0" smtClean="0"/>
              <a:t> </a:t>
            </a:r>
            <a:r>
              <a:rPr lang="da-DK" dirty="0" err="1"/>
              <a:t>autem</a:t>
            </a:r>
            <a:r>
              <a:rPr lang="da-DK" dirty="0"/>
              <a:t> </a:t>
            </a:r>
            <a:r>
              <a:rPr lang="da-DK" dirty="0" err="1"/>
              <a:t>quibusdam</a:t>
            </a:r>
            <a:r>
              <a:rPr lang="da-DK" dirty="0"/>
              <a:t> et </a:t>
            </a:r>
            <a:r>
              <a:rPr lang="da-DK" dirty="0" err="1"/>
              <a:t>aut</a:t>
            </a:r>
            <a:r>
              <a:rPr lang="da-DK" dirty="0"/>
              <a:t> </a:t>
            </a:r>
            <a:r>
              <a:rPr lang="da-DK" dirty="0" err="1"/>
              <a:t>officiis</a:t>
            </a:r>
            <a:r>
              <a:rPr lang="da-DK" dirty="0"/>
              <a:t> </a:t>
            </a:r>
            <a:r>
              <a:rPr lang="da-DK" dirty="0" err="1"/>
              <a:t>debitis</a:t>
            </a:r>
            <a:r>
              <a:rPr lang="da-DK" dirty="0"/>
              <a:t> </a:t>
            </a:r>
            <a:r>
              <a:rPr lang="da-DK" dirty="0" err="1"/>
              <a:t>aut</a:t>
            </a:r>
            <a:r>
              <a:rPr lang="da-DK" dirty="0"/>
              <a:t> </a:t>
            </a:r>
            <a:r>
              <a:rPr lang="da-DK" dirty="0" err="1"/>
              <a:t>rerum</a:t>
            </a:r>
            <a:r>
              <a:rPr lang="da-DK" dirty="0"/>
              <a:t> </a:t>
            </a:r>
            <a:r>
              <a:rPr lang="da-DK" dirty="0" err="1"/>
              <a:t>necessitatibus</a:t>
            </a:r>
            <a:r>
              <a:rPr lang="da-DK" dirty="0"/>
              <a:t> </a:t>
            </a:r>
            <a:r>
              <a:rPr lang="da-DK" dirty="0" err="1"/>
              <a:t>saepe</a:t>
            </a:r>
            <a:r>
              <a:rPr lang="da-DK" dirty="0"/>
              <a:t> </a:t>
            </a:r>
            <a:r>
              <a:rPr lang="da-DK" dirty="0" err="1"/>
              <a:t>eveniet</a:t>
            </a:r>
            <a:r>
              <a:rPr lang="da-DK" dirty="0"/>
              <a:t> </a:t>
            </a:r>
            <a:r>
              <a:rPr lang="da-DK" dirty="0" err="1"/>
              <a:t>ut</a:t>
            </a:r>
            <a:r>
              <a:rPr lang="da-DK" dirty="0"/>
              <a:t> et </a:t>
            </a:r>
            <a:r>
              <a:rPr lang="da-DK" dirty="0" err="1"/>
              <a:t>voluptates</a:t>
            </a:r>
            <a:r>
              <a:rPr lang="da-DK" dirty="0"/>
              <a:t> </a:t>
            </a:r>
            <a:r>
              <a:rPr lang="da-DK" dirty="0" err="1"/>
              <a:t>repudiandae</a:t>
            </a:r>
            <a:r>
              <a:rPr lang="da-DK" dirty="0"/>
              <a:t> sint et </a:t>
            </a:r>
            <a:r>
              <a:rPr lang="da-DK" dirty="0" err="1"/>
              <a:t>molestiae</a:t>
            </a:r>
            <a:r>
              <a:rPr lang="da-DK" dirty="0"/>
              <a:t> non </a:t>
            </a:r>
            <a:r>
              <a:rPr lang="da-DK" dirty="0" err="1"/>
              <a:t>recusandae</a:t>
            </a:r>
            <a:r>
              <a:rPr lang="da-DK" dirty="0"/>
              <a:t>. </a:t>
            </a:r>
            <a:r>
              <a:rPr lang="da-DK" dirty="0" err="1"/>
              <a:t>Itaque</a:t>
            </a:r>
            <a:r>
              <a:rPr lang="da-DK" dirty="0"/>
              <a:t> </a:t>
            </a:r>
            <a:r>
              <a:rPr lang="da-DK" dirty="0" err="1"/>
              <a:t>earum</a:t>
            </a:r>
            <a:r>
              <a:rPr lang="da-DK" dirty="0"/>
              <a:t> </a:t>
            </a:r>
            <a:r>
              <a:rPr lang="da-DK" dirty="0" err="1"/>
              <a:t>rerum</a:t>
            </a:r>
            <a:r>
              <a:rPr lang="da-DK" dirty="0"/>
              <a:t> </a:t>
            </a:r>
            <a:r>
              <a:rPr lang="da-DK" dirty="0" err="1"/>
              <a:t>hic</a:t>
            </a:r>
            <a:r>
              <a:rPr lang="da-DK" dirty="0"/>
              <a:t> tenetur a </a:t>
            </a:r>
            <a:r>
              <a:rPr lang="da-DK" dirty="0" err="1"/>
              <a:t>sapiente</a:t>
            </a:r>
            <a:r>
              <a:rPr lang="da-DK" dirty="0"/>
              <a:t> </a:t>
            </a:r>
            <a:r>
              <a:rPr lang="da-DK" dirty="0" err="1"/>
              <a:t>delectus</a:t>
            </a:r>
            <a:r>
              <a:rPr lang="da-DK" dirty="0"/>
              <a:t>, </a:t>
            </a:r>
            <a:r>
              <a:rPr lang="da-DK" dirty="0" err="1"/>
              <a:t>ut</a:t>
            </a:r>
            <a:r>
              <a:rPr lang="da-DK" dirty="0"/>
              <a:t> </a:t>
            </a:r>
            <a:r>
              <a:rPr lang="da-DK" dirty="0" err="1"/>
              <a:t>aut</a:t>
            </a:r>
            <a:r>
              <a:rPr lang="da-DK" dirty="0"/>
              <a:t> </a:t>
            </a:r>
            <a:r>
              <a:rPr lang="da-DK" dirty="0" err="1"/>
              <a:t>reiciendis</a:t>
            </a:r>
            <a:r>
              <a:rPr lang="da-DK" dirty="0"/>
              <a:t> </a:t>
            </a:r>
            <a:r>
              <a:rPr lang="da-DK" dirty="0" err="1"/>
              <a:t>voluptatibus</a:t>
            </a:r>
            <a:r>
              <a:rPr lang="da-DK" dirty="0"/>
              <a:t> </a:t>
            </a:r>
            <a:r>
              <a:rPr lang="da-DK" dirty="0" err="1"/>
              <a:t>maiores</a:t>
            </a:r>
            <a:r>
              <a:rPr lang="da-DK" dirty="0"/>
              <a:t> alias </a:t>
            </a:r>
            <a:r>
              <a:rPr lang="da-DK" dirty="0" err="1"/>
              <a:t>consequatur</a:t>
            </a:r>
            <a:r>
              <a:rPr lang="da-DK" dirty="0"/>
              <a:t> </a:t>
            </a:r>
            <a:r>
              <a:rPr lang="da-DK" dirty="0" err="1"/>
              <a:t>aut</a:t>
            </a:r>
            <a:r>
              <a:rPr lang="da-DK" dirty="0"/>
              <a:t> </a:t>
            </a:r>
            <a:r>
              <a:rPr lang="da-DK" dirty="0" err="1"/>
              <a:t>perferendis</a:t>
            </a:r>
            <a:r>
              <a:rPr lang="da-DK" dirty="0"/>
              <a:t> </a:t>
            </a:r>
            <a:r>
              <a:rPr lang="da-DK" dirty="0" err="1"/>
              <a:t>doloribus</a:t>
            </a:r>
            <a:r>
              <a:rPr lang="da-DK" dirty="0"/>
              <a:t> </a:t>
            </a:r>
            <a:r>
              <a:rPr lang="da-DK" dirty="0" err="1"/>
              <a:t>asperiores</a:t>
            </a:r>
            <a:r>
              <a:rPr lang="da-DK" dirty="0"/>
              <a:t> </a:t>
            </a:r>
            <a:r>
              <a:rPr lang="da-DK" dirty="0" err="1"/>
              <a:t>repellat</a:t>
            </a:r>
            <a:r>
              <a:rPr lang="da-DK" dirty="0"/>
              <a:t>.</a:t>
            </a:r>
          </a:p>
        </p:txBody>
      </p:sp>
      <p:sp>
        <p:nvSpPr>
          <p:cNvPr id="12" name="Pladsholder til tekst 11"/>
          <p:cNvSpPr>
            <a:spLocks noGrp="1"/>
          </p:cNvSpPr>
          <p:nvPr>
            <p:ph type="body" sz="quarter" idx="32"/>
          </p:nvPr>
        </p:nvSpPr>
        <p:spPr/>
        <p:txBody>
          <a:bodyPr/>
          <a:lstStyle/>
          <a:p>
            <a:r>
              <a:rPr lang="da-DK" dirty="0"/>
              <a:t>Afsnitsoverskrift med </a:t>
            </a:r>
            <a:r>
              <a:rPr lang="da-DK" dirty="0" smtClean="0"/>
              <a:t>hovedbudskab</a:t>
            </a:r>
            <a:endParaRPr lang="da-DK" dirty="0"/>
          </a:p>
        </p:txBody>
      </p:sp>
      <p:graphicFrame>
        <p:nvGraphicFramePr>
          <p:cNvPr id="32" name="Pladsholder til indhold 31"/>
          <p:cNvGraphicFramePr>
            <a:graphicFrameLocks noGrp="1"/>
          </p:cNvGraphicFramePr>
          <p:nvPr>
            <p:ph idx="33"/>
            <p:extLst>
              <p:ext uri="{D42A27DB-BD31-4B8C-83A1-F6EECF244321}">
                <p14:modId xmlns:p14="http://schemas.microsoft.com/office/powerpoint/2010/main" val="903223464"/>
              </p:ext>
            </p:extLst>
          </p:nvPr>
        </p:nvGraphicFramePr>
        <p:xfrm>
          <a:off x="29083000" y="20597813"/>
          <a:ext cx="10777538" cy="5872162"/>
        </p:xfrm>
        <a:graphic>
          <a:graphicData uri="http://schemas.openxmlformats.org/drawingml/2006/chart">
            <c:chart xmlns:c="http://schemas.openxmlformats.org/drawingml/2006/chart" xmlns:r="http://schemas.openxmlformats.org/officeDocument/2006/relationships" r:id="rId3"/>
          </a:graphicData>
        </a:graphic>
      </p:graphicFrame>
      <p:sp>
        <p:nvSpPr>
          <p:cNvPr id="14" name="Pladsholder til tekst 13"/>
          <p:cNvSpPr>
            <a:spLocks noGrp="1"/>
          </p:cNvSpPr>
          <p:nvPr>
            <p:ph type="body" sz="quarter" idx="34"/>
          </p:nvPr>
        </p:nvSpPr>
        <p:spPr/>
        <p:txBody>
          <a:bodyPr/>
          <a:lstStyle/>
          <a:p>
            <a:r>
              <a:rPr lang="da-DK" dirty="0"/>
              <a:t>Afsnitsoverskrift med </a:t>
            </a:r>
            <a:r>
              <a:rPr lang="da-DK" dirty="0" smtClean="0"/>
              <a:t>hovedbudskab</a:t>
            </a:r>
            <a:endParaRPr lang="da-DK" dirty="0"/>
          </a:p>
        </p:txBody>
      </p:sp>
    </p:spTree>
    <p:extLst>
      <p:ext uri="{BB962C8B-B14F-4D97-AF65-F5344CB8AC3E}">
        <p14:creationId xmlns:p14="http://schemas.microsoft.com/office/powerpoint/2010/main" val="1281202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Hovedbudskabet i overskriften med forskningsprojektets navn</a:t>
            </a:r>
          </a:p>
        </p:txBody>
      </p:sp>
      <p:sp>
        <p:nvSpPr>
          <p:cNvPr id="3" name="Pladsholder til indhold 2"/>
          <p:cNvSpPr>
            <a:spLocks noGrp="1"/>
          </p:cNvSpPr>
          <p:nvPr>
            <p:ph idx="1"/>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p>
        </p:txBody>
      </p:sp>
      <p:sp>
        <p:nvSpPr>
          <p:cNvPr id="4" name="Pladsholder til tekst 3"/>
          <p:cNvSpPr>
            <a:spLocks noGrp="1"/>
          </p:cNvSpPr>
          <p:nvPr>
            <p:ph type="body" sz="quarter" idx="20"/>
          </p:nvPr>
        </p:nvSpPr>
        <p:spPr>
          <a:xfrm>
            <a:off x="2942757" y="16051733"/>
            <a:ext cx="15120000" cy="692626"/>
          </a:xfrm>
        </p:spPr>
        <p:txBody>
          <a:bodyPr/>
          <a:lstStyle/>
          <a:p>
            <a:r>
              <a:rPr lang="da-DK" dirty="0"/>
              <a:t>Afsnitsoverskrift med </a:t>
            </a:r>
            <a:r>
              <a:rPr lang="da-DK" dirty="0" smtClean="0"/>
              <a:t>hovedbudskab</a:t>
            </a:r>
            <a:endParaRPr lang="da-DK" dirty="0"/>
          </a:p>
        </p:txBody>
      </p:sp>
      <p:sp>
        <p:nvSpPr>
          <p:cNvPr id="5" name="Pladsholder til tekst 4"/>
          <p:cNvSpPr>
            <a:spLocks noGrp="1"/>
          </p:cNvSpPr>
          <p:nvPr>
            <p:ph type="body" sz="quarter" idx="22"/>
          </p:nvPr>
        </p:nvSpPr>
        <p:spPr>
          <a:xfrm>
            <a:off x="2942757" y="8959940"/>
            <a:ext cx="15120000" cy="692626"/>
          </a:xfrm>
        </p:spPr>
        <p:txBody>
          <a:bodyPr/>
          <a:lstStyle/>
          <a:p>
            <a:r>
              <a:rPr lang="da-DK" dirty="0"/>
              <a:t>Afsnitsoverskrift med </a:t>
            </a:r>
            <a:r>
              <a:rPr lang="da-DK" dirty="0" smtClean="0"/>
              <a:t>hovedbudskab</a:t>
            </a:r>
            <a:endParaRPr lang="da-DK" dirty="0"/>
          </a:p>
        </p:txBody>
      </p:sp>
      <p:sp>
        <p:nvSpPr>
          <p:cNvPr id="6" name="Pladsholder til tekst 5"/>
          <p:cNvSpPr>
            <a:spLocks noGrp="1"/>
          </p:cNvSpPr>
          <p:nvPr>
            <p:ph type="body" sz="quarter" idx="28"/>
          </p:nvPr>
        </p:nvSpPr>
        <p:spPr/>
        <p:txBody>
          <a:bodyPr/>
          <a:lstStyle/>
          <a:p>
            <a:endParaRPr lang="da-DK"/>
          </a:p>
        </p:txBody>
      </p:sp>
      <p:sp>
        <p:nvSpPr>
          <p:cNvPr id="7" name="Pladsholder til indhold 6"/>
          <p:cNvSpPr>
            <a:spLocks noGrp="1"/>
          </p:cNvSpPr>
          <p:nvPr>
            <p:ph idx="29"/>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p>
          <a:p>
            <a:r>
              <a:rPr lang="da-DK" dirty="0" err="1"/>
              <a:t>Ut</a:t>
            </a:r>
            <a:r>
              <a:rPr lang="da-DK" dirty="0"/>
              <a:t> </a:t>
            </a:r>
            <a:r>
              <a:rPr lang="da-DK" dirty="0" err="1"/>
              <a:t>enim</a:t>
            </a:r>
            <a:r>
              <a:rPr lang="da-DK" dirty="0"/>
              <a:t> ad </a:t>
            </a:r>
            <a:r>
              <a:rPr lang="da-DK" dirty="0" err="1"/>
              <a:t>minim</a:t>
            </a:r>
            <a:r>
              <a:rPr lang="da-DK" dirty="0"/>
              <a:t> </a:t>
            </a:r>
            <a:r>
              <a:rPr lang="da-DK" dirty="0" err="1"/>
              <a:t>veniam</a:t>
            </a:r>
            <a:r>
              <a:rPr lang="da-DK" dirty="0"/>
              <a:t>, </a:t>
            </a:r>
            <a:r>
              <a:rPr lang="da-DK" dirty="0" err="1"/>
              <a:t>quis</a:t>
            </a:r>
            <a:r>
              <a:rPr lang="da-DK" dirty="0"/>
              <a:t> </a:t>
            </a:r>
            <a:r>
              <a:rPr lang="da-DK" dirty="0" err="1"/>
              <a:t>nostrud</a:t>
            </a:r>
            <a:r>
              <a:rPr lang="da-DK" dirty="0"/>
              <a:t> </a:t>
            </a:r>
            <a:r>
              <a:rPr lang="da-DK" dirty="0" err="1"/>
              <a:t>exercitation</a:t>
            </a:r>
            <a:r>
              <a:rPr lang="da-DK" dirty="0"/>
              <a:t> </a:t>
            </a:r>
            <a:r>
              <a:rPr lang="da-DK" dirty="0" err="1"/>
              <a:t>ullamco</a:t>
            </a:r>
            <a:r>
              <a:rPr lang="da-DK" dirty="0"/>
              <a:t> </a:t>
            </a:r>
            <a:r>
              <a:rPr lang="da-DK" dirty="0" err="1"/>
              <a:t>laboris</a:t>
            </a:r>
            <a:r>
              <a:rPr lang="da-DK" dirty="0"/>
              <a:t> </a:t>
            </a:r>
            <a:r>
              <a:rPr lang="da-DK" dirty="0" err="1"/>
              <a:t>nisi</a:t>
            </a:r>
            <a:r>
              <a:rPr lang="da-DK" dirty="0"/>
              <a:t> </a:t>
            </a:r>
            <a:r>
              <a:rPr lang="da-DK" dirty="0" err="1"/>
              <a:t>ut</a:t>
            </a:r>
            <a:r>
              <a:rPr lang="da-DK" dirty="0"/>
              <a:t> </a:t>
            </a:r>
            <a:r>
              <a:rPr lang="da-DK" dirty="0" err="1"/>
              <a:t>aliquip</a:t>
            </a:r>
            <a:r>
              <a:rPr lang="da-DK" dirty="0"/>
              <a:t> ex ea </a:t>
            </a:r>
            <a:r>
              <a:rPr lang="da-DK" dirty="0" err="1"/>
              <a:t>commodo</a:t>
            </a:r>
            <a:r>
              <a:rPr lang="da-DK" dirty="0"/>
              <a:t> </a:t>
            </a:r>
            <a:r>
              <a:rPr lang="da-DK" dirty="0" err="1"/>
              <a:t>consequat</a:t>
            </a:r>
            <a:r>
              <a:rPr lang="da-DK" dirty="0"/>
              <a:t>. </a:t>
            </a:r>
          </a:p>
          <a:p>
            <a:r>
              <a:rPr lang="da-DK" dirty="0" err="1"/>
              <a:t>Duis</a:t>
            </a:r>
            <a:r>
              <a:rPr lang="da-DK" dirty="0"/>
              <a:t> </a:t>
            </a:r>
            <a:r>
              <a:rPr lang="da-DK" dirty="0" err="1"/>
              <a:t>aute</a:t>
            </a:r>
            <a:r>
              <a:rPr lang="da-DK" dirty="0"/>
              <a:t> </a:t>
            </a:r>
            <a:r>
              <a:rPr lang="da-DK" dirty="0" err="1"/>
              <a:t>irure</a:t>
            </a:r>
            <a:r>
              <a:rPr lang="da-DK" dirty="0"/>
              <a:t> </a:t>
            </a:r>
            <a:r>
              <a:rPr lang="da-DK" dirty="0" err="1"/>
              <a:t>dolor</a:t>
            </a:r>
            <a:r>
              <a:rPr lang="da-DK" dirty="0"/>
              <a:t> in </a:t>
            </a:r>
            <a:r>
              <a:rPr lang="da-DK" dirty="0" err="1"/>
              <a:t>reprehenderit</a:t>
            </a:r>
            <a:r>
              <a:rPr lang="da-DK" dirty="0"/>
              <a:t> in </a:t>
            </a:r>
            <a:r>
              <a:rPr lang="da-DK" dirty="0" err="1"/>
              <a:t>voluptate</a:t>
            </a:r>
            <a:r>
              <a:rPr lang="da-DK" dirty="0"/>
              <a:t> </a:t>
            </a:r>
            <a:r>
              <a:rPr lang="da-DK" dirty="0" err="1"/>
              <a:t>velit</a:t>
            </a:r>
            <a:r>
              <a:rPr lang="da-DK" dirty="0"/>
              <a:t> esse </a:t>
            </a:r>
            <a:r>
              <a:rPr lang="da-DK" dirty="0" err="1"/>
              <a:t>cillum</a:t>
            </a:r>
            <a:r>
              <a:rPr lang="da-DK" dirty="0"/>
              <a:t> </a:t>
            </a:r>
            <a:r>
              <a:rPr lang="da-DK" dirty="0" err="1"/>
              <a:t>dolore</a:t>
            </a:r>
            <a:r>
              <a:rPr lang="da-DK" dirty="0"/>
              <a:t> </a:t>
            </a:r>
            <a:r>
              <a:rPr lang="da-DK" dirty="0" err="1"/>
              <a:t>eu</a:t>
            </a:r>
            <a:r>
              <a:rPr lang="da-DK" dirty="0"/>
              <a:t> </a:t>
            </a:r>
            <a:r>
              <a:rPr lang="da-DK" dirty="0" err="1"/>
              <a:t>fugiat</a:t>
            </a:r>
            <a:r>
              <a:rPr lang="da-DK" dirty="0"/>
              <a:t> </a:t>
            </a:r>
            <a:r>
              <a:rPr lang="da-DK" dirty="0" err="1"/>
              <a:t>nulla</a:t>
            </a:r>
            <a:r>
              <a:rPr lang="da-DK" dirty="0"/>
              <a:t> </a:t>
            </a:r>
            <a:r>
              <a:rPr lang="da-DK" dirty="0" err="1"/>
              <a:t>pariatur</a:t>
            </a:r>
            <a:r>
              <a:rPr lang="da-DK" dirty="0"/>
              <a:t>. </a:t>
            </a:r>
            <a:r>
              <a:rPr lang="da-DK" dirty="0" err="1"/>
              <a:t>Excepteur</a:t>
            </a:r>
            <a:r>
              <a:rPr lang="da-DK" dirty="0"/>
              <a:t> sint </a:t>
            </a:r>
            <a:r>
              <a:rPr lang="da-DK" dirty="0" err="1"/>
              <a:t>occaecat</a:t>
            </a:r>
            <a:r>
              <a:rPr lang="da-DK" dirty="0"/>
              <a:t> </a:t>
            </a:r>
            <a:r>
              <a:rPr lang="da-DK" dirty="0" err="1"/>
              <a:t>cupidatat</a:t>
            </a:r>
            <a:r>
              <a:rPr lang="da-DK" dirty="0"/>
              <a:t> non </a:t>
            </a:r>
            <a:r>
              <a:rPr lang="da-DK" dirty="0" err="1"/>
              <a:t>proident</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a:t>
            </a:r>
            <a:r>
              <a:rPr lang="da-DK" dirty="0"/>
              <a:t> </a:t>
            </a:r>
            <a:r>
              <a:rPr lang="da-DK" dirty="0" err="1"/>
              <a:t>anim</a:t>
            </a:r>
            <a:r>
              <a:rPr lang="da-DK" dirty="0"/>
              <a:t> id </a:t>
            </a:r>
            <a:r>
              <a:rPr lang="da-DK" dirty="0" err="1"/>
              <a:t>est</a:t>
            </a:r>
            <a:r>
              <a:rPr lang="da-DK" dirty="0"/>
              <a:t> </a:t>
            </a:r>
            <a:r>
              <a:rPr lang="da-DK" dirty="0" err="1"/>
              <a:t>laborum</a:t>
            </a:r>
            <a:r>
              <a:rPr lang="da-DK" dirty="0" smtClean="0"/>
              <a:t>.</a:t>
            </a:r>
            <a:endParaRPr lang="da-DK" dirty="0"/>
          </a:p>
        </p:txBody>
      </p:sp>
      <p:sp>
        <p:nvSpPr>
          <p:cNvPr id="8" name="Pladsholder til indhold 7"/>
          <p:cNvSpPr>
            <a:spLocks noGrp="1"/>
          </p:cNvSpPr>
          <p:nvPr>
            <p:ph idx="30"/>
          </p:nvPr>
        </p:nvSpPr>
        <p:spPr/>
        <p:txBody>
          <a:bodyPr/>
          <a:lstStyle/>
          <a:p>
            <a:r>
              <a:rPr lang="da-DK" dirty="0"/>
              <a:t>At </a:t>
            </a:r>
            <a:r>
              <a:rPr lang="da-DK" dirty="0" err="1"/>
              <a:t>vero</a:t>
            </a:r>
            <a:r>
              <a:rPr lang="da-DK" dirty="0"/>
              <a:t> </a:t>
            </a:r>
            <a:r>
              <a:rPr lang="da-DK" dirty="0" err="1"/>
              <a:t>eos</a:t>
            </a:r>
            <a:r>
              <a:rPr lang="da-DK" dirty="0"/>
              <a:t> et </a:t>
            </a:r>
            <a:r>
              <a:rPr lang="da-DK" dirty="0" err="1"/>
              <a:t>accusamus</a:t>
            </a:r>
            <a:r>
              <a:rPr lang="da-DK" dirty="0"/>
              <a:t> et </a:t>
            </a:r>
            <a:r>
              <a:rPr lang="da-DK" dirty="0" err="1"/>
              <a:t>iusto</a:t>
            </a:r>
            <a:r>
              <a:rPr lang="da-DK" dirty="0"/>
              <a:t> </a:t>
            </a:r>
            <a:r>
              <a:rPr lang="da-DK" dirty="0" err="1"/>
              <a:t>odio</a:t>
            </a:r>
            <a:r>
              <a:rPr lang="da-DK" dirty="0"/>
              <a:t> </a:t>
            </a:r>
            <a:r>
              <a:rPr lang="da-DK" dirty="0" err="1"/>
              <a:t>dignissimos</a:t>
            </a:r>
            <a:r>
              <a:rPr lang="da-DK" dirty="0"/>
              <a:t> </a:t>
            </a:r>
            <a:r>
              <a:rPr lang="da-DK" dirty="0" err="1"/>
              <a:t>ducimus</a:t>
            </a:r>
            <a:r>
              <a:rPr lang="da-DK" dirty="0"/>
              <a:t> </a:t>
            </a:r>
            <a:r>
              <a:rPr lang="da-DK" dirty="0" err="1"/>
              <a:t>qui</a:t>
            </a:r>
            <a:r>
              <a:rPr lang="da-DK" dirty="0"/>
              <a:t> </a:t>
            </a:r>
            <a:r>
              <a:rPr lang="da-DK" dirty="0" err="1"/>
              <a:t>blanditiis</a:t>
            </a:r>
            <a:r>
              <a:rPr lang="da-DK" dirty="0"/>
              <a:t> </a:t>
            </a:r>
            <a:r>
              <a:rPr lang="da-DK" dirty="0" err="1"/>
              <a:t>praesentium</a:t>
            </a:r>
            <a:r>
              <a:rPr lang="da-DK" dirty="0"/>
              <a:t> </a:t>
            </a:r>
            <a:r>
              <a:rPr lang="da-DK" dirty="0" err="1"/>
              <a:t>voluptatum</a:t>
            </a:r>
            <a:r>
              <a:rPr lang="da-DK" dirty="0"/>
              <a:t> deleniti </a:t>
            </a:r>
            <a:r>
              <a:rPr lang="da-DK" dirty="0" err="1"/>
              <a:t>atque</a:t>
            </a:r>
            <a:r>
              <a:rPr lang="da-DK" dirty="0"/>
              <a:t> </a:t>
            </a:r>
            <a:r>
              <a:rPr lang="da-DK" dirty="0" err="1"/>
              <a:t>corrupti</a:t>
            </a:r>
            <a:r>
              <a:rPr lang="da-DK" dirty="0"/>
              <a:t> quos </a:t>
            </a:r>
            <a:r>
              <a:rPr lang="da-DK" dirty="0" err="1"/>
              <a:t>dolores</a:t>
            </a:r>
            <a:r>
              <a:rPr lang="da-DK" dirty="0"/>
              <a:t> et </a:t>
            </a:r>
            <a:r>
              <a:rPr lang="da-DK" dirty="0" err="1"/>
              <a:t>quas</a:t>
            </a:r>
            <a:r>
              <a:rPr lang="da-DK" dirty="0"/>
              <a:t> </a:t>
            </a:r>
            <a:r>
              <a:rPr lang="da-DK" dirty="0" err="1"/>
              <a:t>molestias</a:t>
            </a:r>
            <a:r>
              <a:rPr lang="da-DK" dirty="0"/>
              <a:t> </a:t>
            </a:r>
            <a:r>
              <a:rPr lang="da-DK" dirty="0" err="1"/>
              <a:t>excepturi</a:t>
            </a:r>
            <a:r>
              <a:rPr lang="da-DK" dirty="0"/>
              <a:t> sint </a:t>
            </a:r>
            <a:r>
              <a:rPr lang="da-DK" dirty="0" err="1"/>
              <a:t>occaecati</a:t>
            </a:r>
            <a:r>
              <a:rPr lang="da-DK" dirty="0"/>
              <a:t> </a:t>
            </a:r>
            <a:r>
              <a:rPr lang="da-DK" dirty="0" err="1"/>
              <a:t>cupiditate</a:t>
            </a:r>
            <a:r>
              <a:rPr lang="da-DK" dirty="0"/>
              <a:t> non </a:t>
            </a:r>
            <a:r>
              <a:rPr lang="da-DK" dirty="0" err="1"/>
              <a:t>provident</a:t>
            </a:r>
            <a:r>
              <a:rPr lang="da-DK" dirty="0"/>
              <a:t>, </a:t>
            </a:r>
            <a:r>
              <a:rPr lang="da-DK" dirty="0" err="1"/>
              <a:t>similique</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mollitia</a:t>
            </a:r>
            <a:r>
              <a:rPr lang="da-DK" dirty="0"/>
              <a:t> </a:t>
            </a:r>
            <a:r>
              <a:rPr lang="da-DK" dirty="0" err="1"/>
              <a:t>animi</a:t>
            </a:r>
            <a:r>
              <a:rPr lang="da-DK" dirty="0"/>
              <a:t>, id </a:t>
            </a:r>
            <a:r>
              <a:rPr lang="da-DK" dirty="0" err="1"/>
              <a:t>est</a:t>
            </a:r>
            <a:r>
              <a:rPr lang="da-DK" dirty="0"/>
              <a:t> </a:t>
            </a:r>
            <a:r>
              <a:rPr lang="da-DK" dirty="0" err="1"/>
              <a:t>laborum</a:t>
            </a:r>
            <a:r>
              <a:rPr lang="da-DK" dirty="0"/>
              <a:t> et </a:t>
            </a:r>
            <a:r>
              <a:rPr lang="da-DK" dirty="0" err="1"/>
              <a:t>dolorum</a:t>
            </a:r>
            <a:r>
              <a:rPr lang="da-DK" dirty="0"/>
              <a:t> fuga. Et </a:t>
            </a:r>
            <a:r>
              <a:rPr lang="da-DK" dirty="0" err="1"/>
              <a:t>harum</a:t>
            </a:r>
            <a:r>
              <a:rPr lang="da-DK" dirty="0"/>
              <a:t> </a:t>
            </a:r>
            <a:r>
              <a:rPr lang="da-DK" dirty="0" err="1"/>
              <a:t>quidem</a:t>
            </a:r>
            <a:r>
              <a:rPr lang="da-DK" dirty="0"/>
              <a:t> </a:t>
            </a:r>
            <a:r>
              <a:rPr lang="da-DK" dirty="0" err="1"/>
              <a:t>rerum</a:t>
            </a:r>
            <a:r>
              <a:rPr lang="da-DK" dirty="0"/>
              <a:t> </a:t>
            </a:r>
            <a:r>
              <a:rPr lang="da-DK" dirty="0" err="1"/>
              <a:t>facilis</a:t>
            </a:r>
            <a:r>
              <a:rPr lang="da-DK" dirty="0"/>
              <a:t> </a:t>
            </a:r>
            <a:r>
              <a:rPr lang="da-DK" dirty="0" err="1"/>
              <a:t>est</a:t>
            </a:r>
            <a:r>
              <a:rPr lang="da-DK" dirty="0"/>
              <a:t> et </a:t>
            </a:r>
            <a:r>
              <a:rPr lang="da-DK" dirty="0" err="1"/>
              <a:t>expedita</a:t>
            </a:r>
            <a:r>
              <a:rPr lang="da-DK" dirty="0"/>
              <a:t> </a:t>
            </a:r>
            <a:r>
              <a:rPr lang="da-DK" dirty="0" err="1"/>
              <a:t>distinctio</a:t>
            </a:r>
            <a:r>
              <a:rPr lang="da-DK" dirty="0"/>
              <a:t>. Nam libero tempore, </a:t>
            </a:r>
            <a:r>
              <a:rPr lang="da-DK" dirty="0" err="1"/>
              <a:t>cum</a:t>
            </a:r>
            <a:r>
              <a:rPr lang="da-DK" dirty="0"/>
              <a:t> </a:t>
            </a:r>
            <a:r>
              <a:rPr lang="da-DK" dirty="0" err="1"/>
              <a:t>soluta</a:t>
            </a:r>
            <a:r>
              <a:rPr lang="da-DK" dirty="0"/>
              <a:t> </a:t>
            </a:r>
            <a:r>
              <a:rPr lang="da-DK" dirty="0" err="1"/>
              <a:t>nobis</a:t>
            </a:r>
            <a:r>
              <a:rPr lang="da-DK" dirty="0"/>
              <a:t> </a:t>
            </a:r>
            <a:r>
              <a:rPr lang="da-DK" dirty="0" err="1"/>
              <a:t>est</a:t>
            </a:r>
            <a:r>
              <a:rPr lang="da-DK" dirty="0"/>
              <a:t> </a:t>
            </a:r>
            <a:r>
              <a:rPr lang="da-DK" dirty="0" err="1"/>
              <a:t>eligendi</a:t>
            </a:r>
            <a:r>
              <a:rPr lang="da-DK" dirty="0"/>
              <a:t> </a:t>
            </a:r>
            <a:r>
              <a:rPr lang="da-DK" dirty="0" err="1"/>
              <a:t>optio</a:t>
            </a:r>
            <a:r>
              <a:rPr lang="da-DK" dirty="0"/>
              <a:t> </a:t>
            </a:r>
            <a:r>
              <a:rPr lang="da-DK" dirty="0" err="1"/>
              <a:t>cumque</a:t>
            </a:r>
            <a:r>
              <a:rPr lang="da-DK" dirty="0"/>
              <a:t> </a:t>
            </a:r>
            <a:r>
              <a:rPr lang="da-DK" dirty="0" err="1"/>
              <a:t>nihil</a:t>
            </a:r>
            <a:r>
              <a:rPr lang="da-DK" dirty="0"/>
              <a:t> </a:t>
            </a:r>
            <a:r>
              <a:rPr lang="da-DK" dirty="0" err="1"/>
              <a:t>impedit</a:t>
            </a:r>
            <a:r>
              <a:rPr lang="da-DK" dirty="0"/>
              <a:t> quo minus id </a:t>
            </a:r>
            <a:r>
              <a:rPr lang="da-DK" dirty="0" err="1"/>
              <a:t>quod</a:t>
            </a:r>
            <a:r>
              <a:rPr lang="da-DK" dirty="0"/>
              <a:t> </a:t>
            </a:r>
            <a:r>
              <a:rPr lang="da-DK" dirty="0" err="1"/>
              <a:t>maxime</a:t>
            </a:r>
            <a:r>
              <a:rPr lang="da-DK" dirty="0"/>
              <a:t> </a:t>
            </a:r>
            <a:r>
              <a:rPr lang="da-DK" dirty="0" err="1"/>
              <a:t>placeat</a:t>
            </a:r>
            <a:r>
              <a:rPr lang="da-DK" dirty="0"/>
              <a:t> </a:t>
            </a:r>
            <a:r>
              <a:rPr lang="da-DK" dirty="0" err="1"/>
              <a:t>facere</a:t>
            </a:r>
            <a:r>
              <a:rPr lang="da-DK" dirty="0"/>
              <a:t> </a:t>
            </a:r>
            <a:r>
              <a:rPr lang="da-DK" dirty="0" err="1"/>
              <a:t>possimus</a:t>
            </a:r>
            <a:r>
              <a:rPr lang="da-DK" dirty="0"/>
              <a:t>, </a:t>
            </a:r>
            <a:r>
              <a:rPr lang="da-DK" dirty="0" err="1"/>
              <a:t>omnis</a:t>
            </a:r>
            <a:r>
              <a:rPr lang="da-DK" dirty="0"/>
              <a:t> </a:t>
            </a:r>
            <a:r>
              <a:rPr lang="da-DK" dirty="0" err="1"/>
              <a:t>voluptas</a:t>
            </a:r>
            <a:r>
              <a:rPr lang="da-DK" dirty="0"/>
              <a:t> </a:t>
            </a:r>
            <a:r>
              <a:rPr lang="da-DK" dirty="0" err="1"/>
              <a:t>assumenda</a:t>
            </a:r>
            <a:r>
              <a:rPr lang="da-DK" dirty="0"/>
              <a:t> </a:t>
            </a:r>
            <a:r>
              <a:rPr lang="da-DK" dirty="0" err="1"/>
              <a:t>est</a:t>
            </a:r>
            <a:r>
              <a:rPr lang="da-DK" dirty="0"/>
              <a:t>, </a:t>
            </a:r>
            <a:r>
              <a:rPr lang="da-DK" dirty="0" err="1"/>
              <a:t>omnis</a:t>
            </a:r>
            <a:r>
              <a:rPr lang="da-DK" dirty="0"/>
              <a:t> </a:t>
            </a:r>
            <a:r>
              <a:rPr lang="da-DK" dirty="0" err="1"/>
              <a:t>dolor</a:t>
            </a:r>
            <a:r>
              <a:rPr lang="da-DK" dirty="0"/>
              <a:t> </a:t>
            </a:r>
            <a:r>
              <a:rPr lang="da-DK" dirty="0" err="1"/>
              <a:t>repellendus</a:t>
            </a:r>
            <a:r>
              <a:rPr lang="da-DK" dirty="0"/>
              <a:t>. </a:t>
            </a:r>
          </a:p>
        </p:txBody>
      </p:sp>
      <p:sp>
        <p:nvSpPr>
          <p:cNvPr id="9" name="Pladsholder til indhold 8"/>
          <p:cNvSpPr>
            <a:spLocks noGrp="1"/>
          </p:cNvSpPr>
          <p:nvPr>
            <p:ph idx="31"/>
          </p:nvPr>
        </p:nvSpPr>
        <p:spPr/>
        <p:txBody>
          <a:bodyPr/>
          <a:lstStyle/>
          <a:p>
            <a:r>
              <a:rPr lang="da-DK" b="0" dirty="0" err="1"/>
              <a:t>Sed</a:t>
            </a:r>
            <a:r>
              <a:rPr lang="da-DK" b="0" dirty="0"/>
              <a:t> </a:t>
            </a:r>
            <a:r>
              <a:rPr lang="da-DK" b="0" dirty="0" err="1"/>
              <a:t>ut</a:t>
            </a:r>
            <a:r>
              <a:rPr lang="da-DK" b="0" dirty="0"/>
              <a:t> </a:t>
            </a:r>
            <a:r>
              <a:rPr lang="da-DK" b="0" dirty="0" err="1"/>
              <a:t>perspiciatis</a:t>
            </a:r>
            <a:r>
              <a:rPr lang="da-DK" b="0" dirty="0"/>
              <a:t> unde </a:t>
            </a:r>
            <a:r>
              <a:rPr lang="da-DK" b="0" dirty="0" err="1"/>
              <a:t>omnis</a:t>
            </a:r>
            <a:r>
              <a:rPr lang="da-DK" b="0" dirty="0"/>
              <a:t> iste </a:t>
            </a:r>
            <a:r>
              <a:rPr lang="da-DK" b="0" dirty="0" err="1"/>
              <a:t>natus</a:t>
            </a:r>
            <a:r>
              <a:rPr lang="da-DK" b="0" dirty="0"/>
              <a:t> </a:t>
            </a:r>
            <a:r>
              <a:rPr lang="da-DK" b="0" dirty="0" err="1"/>
              <a:t>error</a:t>
            </a:r>
            <a:r>
              <a:rPr lang="da-DK" b="0" dirty="0"/>
              <a:t> sit </a:t>
            </a:r>
            <a:r>
              <a:rPr lang="da-DK" b="0" dirty="0" err="1"/>
              <a:t>voluptatem</a:t>
            </a:r>
            <a:r>
              <a:rPr lang="da-DK" b="0" dirty="0"/>
              <a:t> </a:t>
            </a:r>
            <a:r>
              <a:rPr lang="da-DK" b="0" dirty="0" err="1"/>
              <a:t>accusantium</a:t>
            </a:r>
            <a:r>
              <a:rPr lang="da-DK" b="0" dirty="0"/>
              <a:t> </a:t>
            </a:r>
            <a:r>
              <a:rPr lang="da-DK" b="0" dirty="0" err="1"/>
              <a:t>doloremque</a:t>
            </a:r>
            <a:r>
              <a:rPr lang="da-DK" b="0" dirty="0"/>
              <a:t> </a:t>
            </a:r>
            <a:r>
              <a:rPr lang="da-DK" b="0" dirty="0" err="1"/>
              <a:t>laudantium</a:t>
            </a:r>
            <a:r>
              <a:rPr lang="da-DK" b="0" dirty="0"/>
              <a:t>, </a:t>
            </a:r>
            <a:r>
              <a:rPr lang="da-DK" b="0" dirty="0" err="1"/>
              <a:t>totam</a:t>
            </a:r>
            <a:r>
              <a:rPr lang="da-DK" b="0" dirty="0"/>
              <a:t> rem </a:t>
            </a:r>
            <a:r>
              <a:rPr lang="da-DK" b="0" dirty="0" err="1"/>
              <a:t>aperiam</a:t>
            </a:r>
            <a:r>
              <a:rPr lang="da-DK" b="0" dirty="0"/>
              <a:t>, </a:t>
            </a:r>
            <a:r>
              <a:rPr lang="da-DK" b="0" dirty="0" err="1"/>
              <a:t>eaque</a:t>
            </a:r>
            <a:r>
              <a:rPr lang="da-DK" b="0" dirty="0"/>
              <a:t> </a:t>
            </a:r>
            <a:r>
              <a:rPr lang="da-DK" b="0" dirty="0" err="1"/>
              <a:t>ipsa</a:t>
            </a:r>
            <a:r>
              <a:rPr lang="da-DK" b="0" dirty="0"/>
              <a:t> </a:t>
            </a:r>
            <a:r>
              <a:rPr lang="da-DK" b="0" dirty="0" err="1"/>
              <a:t>quae</a:t>
            </a:r>
            <a:r>
              <a:rPr lang="da-DK" b="0" dirty="0"/>
              <a:t> ab </a:t>
            </a:r>
            <a:r>
              <a:rPr lang="da-DK" b="0" dirty="0" err="1"/>
              <a:t>illo</a:t>
            </a:r>
            <a:r>
              <a:rPr lang="da-DK" b="0" dirty="0"/>
              <a:t> </a:t>
            </a:r>
            <a:r>
              <a:rPr lang="da-DK" b="0" dirty="0" err="1"/>
              <a:t>inventore</a:t>
            </a:r>
            <a:r>
              <a:rPr lang="da-DK" b="0" dirty="0"/>
              <a:t> </a:t>
            </a:r>
            <a:r>
              <a:rPr lang="da-DK" b="0" dirty="0" err="1"/>
              <a:t>veritatis</a:t>
            </a:r>
            <a:r>
              <a:rPr lang="da-DK" b="0" dirty="0"/>
              <a:t> et </a:t>
            </a:r>
            <a:r>
              <a:rPr lang="da-DK" b="0" dirty="0" err="1"/>
              <a:t>quasi</a:t>
            </a:r>
            <a:r>
              <a:rPr lang="da-DK" b="0" dirty="0"/>
              <a:t> </a:t>
            </a:r>
            <a:r>
              <a:rPr lang="da-DK" b="0" dirty="0" err="1"/>
              <a:t>architecto</a:t>
            </a:r>
            <a:r>
              <a:rPr lang="da-DK" b="0" dirty="0"/>
              <a:t> </a:t>
            </a:r>
            <a:r>
              <a:rPr lang="da-DK" b="0" dirty="0" err="1"/>
              <a:t>beatae</a:t>
            </a:r>
            <a:r>
              <a:rPr lang="da-DK" b="0" dirty="0"/>
              <a:t> vitae dicta </a:t>
            </a:r>
            <a:r>
              <a:rPr lang="da-DK" b="0" dirty="0" err="1"/>
              <a:t>sunt</a:t>
            </a:r>
            <a:r>
              <a:rPr lang="da-DK" b="0" dirty="0"/>
              <a:t> </a:t>
            </a:r>
            <a:r>
              <a:rPr lang="da-DK" b="0" dirty="0" err="1"/>
              <a:t>explicabo</a:t>
            </a:r>
            <a:r>
              <a:rPr lang="da-DK" b="0" dirty="0"/>
              <a:t>. </a:t>
            </a:r>
            <a:endParaRPr lang="da-DK" dirty="0"/>
          </a:p>
        </p:txBody>
      </p:sp>
      <p:sp>
        <p:nvSpPr>
          <p:cNvPr id="10" name="Pladsholder til tekst 9"/>
          <p:cNvSpPr>
            <a:spLocks noGrp="1"/>
          </p:cNvSpPr>
          <p:nvPr>
            <p:ph type="body" sz="quarter" idx="32"/>
          </p:nvPr>
        </p:nvSpPr>
        <p:spPr>
          <a:xfrm>
            <a:off x="23698579" y="16051733"/>
            <a:ext cx="15120000" cy="692626"/>
          </a:xfrm>
        </p:spPr>
        <p:txBody>
          <a:bodyPr/>
          <a:lstStyle/>
          <a:p>
            <a:r>
              <a:rPr lang="da-DK" dirty="0"/>
              <a:t>Afsnitsoverskrift med </a:t>
            </a:r>
            <a:r>
              <a:rPr lang="da-DK" dirty="0" smtClean="0"/>
              <a:t>hovedbudskab</a:t>
            </a:r>
            <a:endParaRPr lang="da-DK" dirty="0"/>
          </a:p>
        </p:txBody>
      </p:sp>
      <p:sp>
        <p:nvSpPr>
          <p:cNvPr id="11" name="Pladsholder til tekst 10"/>
          <p:cNvSpPr>
            <a:spLocks noGrp="1"/>
          </p:cNvSpPr>
          <p:nvPr>
            <p:ph type="body" sz="quarter" idx="34"/>
          </p:nvPr>
        </p:nvSpPr>
        <p:spPr>
          <a:xfrm>
            <a:off x="23698579" y="8959940"/>
            <a:ext cx="15120000" cy="692626"/>
          </a:xfrm>
        </p:spPr>
        <p:txBody>
          <a:bodyPr/>
          <a:lstStyle/>
          <a:p>
            <a:r>
              <a:rPr lang="da-DK" dirty="0"/>
              <a:t>Afsnitsoverskrift med </a:t>
            </a:r>
            <a:r>
              <a:rPr lang="da-DK" dirty="0" smtClean="0"/>
              <a:t>hovedbudskab</a:t>
            </a:r>
            <a:endParaRPr lang="da-DK" dirty="0"/>
          </a:p>
        </p:txBody>
      </p:sp>
      <p:sp>
        <p:nvSpPr>
          <p:cNvPr id="12" name="Pladsholder til indhold 11"/>
          <p:cNvSpPr>
            <a:spLocks noGrp="1"/>
          </p:cNvSpPr>
          <p:nvPr>
            <p:ph idx="35"/>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endParaRPr lang="da-DK" dirty="0" smtClean="0"/>
          </a:p>
          <a:p>
            <a:r>
              <a:rPr lang="da-DK" dirty="0" smtClean="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a:t>. </a:t>
            </a:r>
            <a:r>
              <a:rPr lang="da-DK" dirty="0" err="1"/>
              <a:t>Neque</a:t>
            </a:r>
            <a:r>
              <a:rPr lang="da-DK" dirty="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a:t>voluptatem</a:t>
            </a:r>
            <a:r>
              <a:rPr lang="da-DK" dirty="0"/>
              <a:t>. </a:t>
            </a:r>
          </a:p>
        </p:txBody>
      </p:sp>
      <p:sp>
        <p:nvSpPr>
          <p:cNvPr id="13" name="Pladsholder til indhold 12"/>
          <p:cNvSpPr>
            <a:spLocks noGrp="1"/>
          </p:cNvSpPr>
          <p:nvPr>
            <p:ph idx="36"/>
          </p:nvPr>
        </p:nvSpPr>
        <p:spPr/>
        <p:txBody>
          <a:bodyPr/>
          <a:lstStyle/>
          <a:p>
            <a:r>
              <a:rPr lang="da-DK" dirty="0" err="1" smtClean="0"/>
              <a:t>Temporibus</a:t>
            </a:r>
            <a:r>
              <a:rPr lang="da-DK" dirty="0" smtClean="0"/>
              <a:t> </a:t>
            </a:r>
            <a:r>
              <a:rPr lang="da-DK" dirty="0" err="1"/>
              <a:t>autem</a:t>
            </a:r>
            <a:r>
              <a:rPr lang="da-DK" dirty="0"/>
              <a:t> </a:t>
            </a:r>
            <a:r>
              <a:rPr lang="da-DK" dirty="0" err="1"/>
              <a:t>quibusdam</a:t>
            </a:r>
            <a:r>
              <a:rPr lang="da-DK" dirty="0"/>
              <a:t> et </a:t>
            </a:r>
            <a:r>
              <a:rPr lang="da-DK" dirty="0" err="1"/>
              <a:t>aut</a:t>
            </a:r>
            <a:r>
              <a:rPr lang="da-DK" dirty="0"/>
              <a:t> </a:t>
            </a:r>
            <a:r>
              <a:rPr lang="da-DK" dirty="0" err="1"/>
              <a:t>officiis</a:t>
            </a:r>
            <a:r>
              <a:rPr lang="da-DK" dirty="0"/>
              <a:t> </a:t>
            </a:r>
            <a:r>
              <a:rPr lang="da-DK" dirty="0" err="1"/>
              <a:t>debitis</a:t>
            </a:r>
            <a:r>
              <a:rPr lang="da-DK" dirty="0"/>
              <a:t> </a:t>
            </a:r>
            <a:r>
              <a:rPr lang="da-DK" dirty="0" err="1"/>
              <a:t>aut</a:t>
            </a:r>
            <a:r>
              <a:rPr lang="da-DK" dirty="0"/>
              <a:t> </a:t>
            </a:r>
            <a:r>
              <a:rPr lang="da-DK" dirty="0" err="1"/>
              <a:t>rerum</a:t>
            </a:r>
            <a:r>
              <a:rPr lang="da-DK" dirty="0"/>
              <a:t> </a:t>
            </a:r>
            <a:r>
              <a:rPr lang="da-DK" dirty="0" err="1"/>
              <a:t>necessitatibus</a:t>
            </a:r>
            <a:r>
              <a:rPr lang="da-DK" dirty="0"/>
              <a:t> </a:t>
            </a:r>
            <a:r>
              <a:rPr lang="da-DK" dirty="0" err="1"/>
              <a:t>saepe</a:t>
            </a:r>
            <a:r>
              <a:rPr lang="da-DK" dirty="0"/>
              <a:t> </a:t>
            </a:r>
            <a:r>
              <a:rPr lang="da-DK" dirty="0" err="1"/>
              <a:t>eveniet</a:t>
            </a:r>
            <a:r>
              <a:rPr lang="da-DK" dirty="0"/>
              <a:t> </a:t>
            </a:r>
            <a:r>
              <a:rPr lang="da-DK" dirty="0" err="1"/>
              <a:t>ut</a:t>
            </a:r>
            <a:r>
              <a:rPr lang="da-DK" dirty="0"/>
              <a:t> et </a:t>
            </a:r>
            <a:r>
              <a:rPr lang="da-DK" dirty="0" err="1"/>
              <a:t>voluptates</a:t>
            </a:r>
            <a:r>
              <a:rPr lang="da-DK" dirty="0"/>
              <a:t> </a:t>
            </a:r>
            <a:r>
              <a:rPr lang="da-DK" dirty="0" err="1"/>
              <a:t>repudiandae</a:t>
            </a:r>
            <a:r>
              <a:rPr lang="da-DK" dirty="0"/>
              <a:t> sint et </a:t>
            </a:r>
            <a:r>
              <a:rPr lang="da-DK" dirty="0" err="1"/>
              <a:t>molestiae</a:t>
            </a:r>
            <a:r>
              <a:rPr lang="da-DK" dirty="0"/>
              <a:t> non </a:t>
            </a:r>
            <a:r>
              <a:rPr lang="da-DK" dirty="0" err="1"/>
              <a:t>recusandae</a:t>
            </a:r>
            <a:r>
              <a:rPr lang="da-DK" dirty="0"/>
              <a:t>. </a:t>
            </a:r>
            <a:r>
              <a:rPr lang="da-DK" dirty="0" err="1"/>
              <a:t>Itaque</a:t>
            </a:r>
            <a:r>
              <a:rPr lang="da-DK" dirty="0"/>
              <a:t> </a:t>
            </a:r>
            <a:r>
              <a:rPr lang="da-DK" dirty="0" err="1"/>
              <a:t>earum</a:t>
            </a:r>
            <a:r>
              <a:rPr lang="da-DK" dirty="0"/>
              <a:t> </a:t>
            </a:r>
            <a:r>
              <a:rPr lang="da-DK" dirty="0" err="1"/>
              <a:t>rerum</a:t>
            </a:r>
            <a:r>
              <a:rPr lang="da-DK" dirty="0"/>
              <a:t> </a:t>
            </a:r>
            <a:r>
              <a:rPr lang="da-DK" dirty="0" err="1"/>
              <a:t>hic</a:t>
            </a:r>
            <a:r>
              <a:rPr lang="da-DK" dirty="0"/>
              <a:t> tenetur a </a:t>
            </a:r>
            <a:r>
              <a:rPr lang="da-DK" dirty="0" err="1"/>
              <a:t>sapiente</a:t>
            </a:r>
            <a:r>
              <a:rPr lang="da-DK" dirty="0"/>
              <a:t> </a:t>
            </a:r>
            <a:r>
              <a:rPr lang="da-DK" dirty="0" err="1"/>
              <a:t>delectus</a:t>
            </a:r>
            <a:r>
              <a:rPr lang="da-DK" dirty="0"/>
              <a:t>, </a:t>
            </a:r>
            <a:r>
              <a:rPr lang="da-DK" dirty="0" err="1"/>
              <a:t>ut</a:t>
            </a:r>
            <a:r>
              <a:rPr lang="da-DK" dirty="0"/>
              <a:t> </a:t>
            </a:r>
            <a:r>
              <a:rPr lang="da-DK" dirty="0" err="1"/>
              <a:t>aut</a:t>
            </a:r>
            <a:r>
              <a:rPr lang="da-DK" dirty="0"/>
              <a:t> </a:t>
            </a:r>
            <a:r>
              <a:rPr lang="da-DK" dirty="0" err="1"/>
              <a:t>reiciendis</a:t>
            </a:r>
            <a:r>
              <a:rPr lang="da-DK" dirty="0"/>
              <a:t> </a:t>
            </a:r>
            <a:r>
              <a:rPr lang="da-DK" dirty="0" err="1"/>
              <a:t>voluptatibus</a:t>
            </a:r>
            <a:r>
              <a:rPr lang="da-DK" dirty="0"/>
              <a:t> </a:t>
            </a:r>
            <a:r>
              <a:rPr lang="da-DK" dirty="0" err="1"/>
              <a:t>maiores</a:t>
            </a:r>
            <a:r>
              <a:rPr lang="da-DK" dirty="0"/>
              <a:t> alias </a:t>
            </a:r>
            <a:r>
              <a:rPr lang="da-DK" dirty="0" err="1"/>
              <a:t>consequatur</a:t>
            </a:r>
            <a:r>
              <a:rPr lang="da-DK" dirty="0"/>
              <a:t> </a:t>
            </a:r>
            <a:r>
              <a:rPr lang="da-DK" dirty="0" err="1"/>
              <a:t>aut</a:t>
            </a:r>
            <a:r>
              <a:rPr lang="da-DK" dirty="0"/>
              <a:t> </a:t>
            </a:r>
            <a:r>
              <a:rPr lang="da-DK" dirty="0" err="1"/>
              <a:t>perferendis</a:t>
            </a:r>
            <a:r>
              <a:rPr lang="da-DK" dirty="0"/>
              <a:t> </a:t>
            </a:r>
            <a:r>
              <a:rPr lang="da-DK" dirty="0" err="1"/>
              <a:t>doloribus</a:t>
            </a:r>
            <a:r>
              <a:rPr lang="da-DK" dirty="0"/>
              <a:t> </a:t>
            </a:r>
            <a:r>
              <a:rPr lang="da-DK" dirty="0" err="1"/>
              <a:t>asperiores</a:t>
            </a:r>
            <a:r>
              <a:rPr lang="da-DK" dirty="0"/>
              <a:t> </a:t>
            </a:r>
            <a:r>
              <a:rPr lang="da-DK" dirty="0" err="1"/>
              <a:t>repellat</a:t>
            </a:r>
            <a:r>
              <a:rPr lang="da-DK" dirty="0"/>
              <a:t>.</a:t>
            </a:r>
          </a:p>
        </p:txBody>
      </p:sp>
      <p:sp>
        <p:nvSpPr>
          <p:cNvPr id="14" name="Pladsholder til indhold 13"/>
          <p:cNvSpPr>
            <a:spLocks noGrp="1"/>
          </p:cNvSpPr>
          <p:nvPr>
            <p:ph idx="37"/>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endParaRPr lang="da-DK" dirty="0" smtClean="0"/>
          </a:p>
          <a:p>
            <a:r>
              <a:rPr lang="da-DK" dirty="0" smtClean="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a:t>. </a:t>
            </a:r>
            <a:r>
              <a:rPr lang="da-DK" dirty="0" err="1"/>
              <a:t>Neque</a:t>
            </a:r>
            <a:r>
              <a:rPr lang="da-DK" dirty="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a:t>voluptatem</a:t>
            </a:r>
            <a:r>
              <a:rPr lang="da-DK" dirty="0"/>
              <a:t>.</a:t>
            </a:r>
          </a:p>
        </p:txBody>
      </p:sp>
      <p:graphicFrame>
        <p:nvGraphicFramePr>
          <p:cNvPr id="18" name="Pladsholder til indhold 17"/>
          <p:cNvGraphicFramePr>
            <a:graphicFrameLocks noGrp="1"/>
          </p:cNvGraphicFramePr>
          <p:nvPr>
            <p:ph idx="38"/>
            <p:extLst>
              <p:ext uri="{D42A27DB-BD31-4B8C-83A1-F6EECF244321}">
                <p14:modId xmlns:p14="http://schemas.microsoft.com/office/powerpoint/2010/main" val="1668132146"/>
              </p:ext>
            </p:extLst>
          </p:nvPr>
        </p:nvGraphicFramePr>
        <p:xfrm>
          <a:off x="31686500" y="20412075"/>
          <a:ext cx="7115175" cy="72771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940812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Hovedbudskabet i overskriften med forskningsprojektets navn</a:t>
            </a:r>
          </a:p>
        </p:txBody>
      </p:sp>
      <p:sp>
        <p:nvSpPr>
          <p:cNvPr id="3" name="Pladsholder til indhold 2"/>
          <p:cNvSpPr>
            <a:spLocks noGrp="1"/>
          </p:cNvSpPr>
          <p:nvPr>
            <p:ph idx="25"/>
          </p:nvPr>
        </p:nvSpPr>
        <p:spPr/>
        <p:txBody>
          <a:bodyPr/>
          <a:lstStyle/>
          <a:p>
            <a:r>
              <a:rPr lang="da-DK" dirty="0"/>
              <a:t>At </a:t>
            </a:r>
            <a:r>
              <a:rPr lang="da-DK" dirty="0" err="1"/>
              <a:t>vero</a:t>
            </a:r>
            <a:r>
              <a:rPr lang="da-DK" dirty="0"/>
              <a:t> </a:t>
            </a:r>
            <a:r>
              <a:rPr lang="da-DK" dirty="0" err="1"/>
              <a:t>eos</a:t>
            </a:r>
            <a:r>
              <a:rPr lang="da-DK" dirty="0"/>
              <a:t> et </a:t>
            </a:r>
            <a:r>
              <a:rPr lang="da-DK" dirty="0" err="1"/>
              <a:t>accusamus</a:t>
            </a:r>
            <a:r>
              <a:rPr lang="da-DK" dirty="0"/>
              <a:t> et </a:t>
            </a:r>
            <a:r>
              <a:rPr lang="da-DK" dirty="0" err="1"/>
              <a:t>iusto</a:t>
            </a:r>
            <a:r>
              <a:rPr lang="da-DK" dirty="0"/>
              <a:t> </a:t>
            </a:r>
            <a:r>
              <a:rPr lang="da-DK" dirty="0" err="1"/>
              <a:t>odio</a:t>
            </a:r>
            <a:r>
              <a:rPr lang="da-DK" dirty="0"/>
              <a:t> </a:t>
            </a:r>
            <a:r>
              <a:rPr lang="da-DK" dirty="0" err="1"/>
              <a:t>dignissimos</a:t>
            </a:r>
            <a:r>
              <a:rPr lang="da-DK" dirty="0"/>
              <a:t> </a:t>
            </a:r>
            <a:r>
              <a:rPr lang="da-DK" dirty="0" err="1"/>
              <a:t>ducimus</a:t>
            </a:r>
            <a:r>
              <a:rPr lang="da-DK" dirty="0"/>
              <a:t> </a:t>
            </a:r>
            <a:r>
              <a:rPr lang="da-DK" dirty="0" err="1"/>
              <a:t>qui</a:t>
            </a:r>
            <a:r>
              <a:rPr lang="da-DK" dirty="0"/>
              <a:t> </a:t>
            </a:r>
            <a:r>
              <a:rPr lang="da-DK" dirty="0" err="1"/>
              <a:t>blanditiis</a:t>
            </a:r>
            <a:r>
              <a:rPr lang="da-DK" dirty="0"/>
              <a:t> </a:t>
            </a:r>
            <a:r>
              <a:rPr lang="da-DK" dirty="0" err="1"/>
              <a:t>praesentium</a:t>
            </a:r>
            <a:r>
              <a:rPr lang="da-DK" dirty="0"/>
              <a:t> </a:t>
            </a:r>
            <a:r>
              <a:rPr lang="da-DK" dirty="0" err="1"/>
              <a:t>voluptatum</a:t>
            </a:r>
            <a:r>
              <a:rPr lang="da-DK" dirty="0"/>
              <a:t> deleniti </a:t>
            </a:r>
            <a:r>
              <a:rPr lang="da-DK" dirty="0" err="1"/>
              <a:t>atque</a:t>
            </a:r>
            <a:r>
              <a:rPr lang="da-DK" dirty="0"/>
              <a:t> </a:t>
            </a:r>
            <a:r>
              <a:rPr lang="da-DK" dirty="0" err="1"/>
              <a:t>corrupti</a:t>
            </a:r>
            <a:r>
              <a:rPr lang="da-DK" dirty="0"/>
              <a:t> quos </a:t>
            </a:r>
            <a:r>
              <a:rPr lang="da-DK" dirty="0" err="1"/>
              <a:t>dolores</a:t>
            </a:r>
            <a:r>
              <a:rPr lang="da-DK" dirty="0"/>
              <a:t> et </a:t>
            </a:r>
            <a:r>
              <a:rPr lang="da-DK" dirty="0" err="1"/>
              <a:t>quas</a:t>
            </a:r>
            <a:r>
              <a:rPr lang="da-DK" dirty="0"/>
              <a:t> </a:t>
            </a:r>
            <a:r>
              <a:rPr lang="da-DK" dirty="0" err="1"/>
              <a:t>molestias</a:t>
            </a:r>
            <a:r>
              <a:rPr lang="da-DK" dirty="0"/>
              <a:t> </a:t>
            </a:r>
            <a:r>
              <a:rPr lang="da-DK" dirty="0" err="1"/>
              <a:t>excepturi</a:t>
            </a:r>
            <a:r>
              <a:rPr lang="da-DK" dirty="0"/>
              <a:t> sint </a:t>
            </a:r>
            <a:r>
              <a:rPr lang="da-DK" dirty="0" err="1"/>
              <a:t>occaecati</a:t>
            </a:r>
            <a:r>
              <a:rPr lang="da-DK" dirty="0"/>
              <a:t> </a:t>
            </a:r>
            <a:r>
              <a:rPr lang="da-DK" dirty="0" err="1"/>
              <a:t>cupiditate</a:t>
            </a:r>
            <a:r>
              <a:rPr lang="da-DK" dirty="0"/>
              <a:t> non </a:t>
            </a:r>
            <a:r>
              <a:rPr lang="da-DK" dirty="0" err="1"/>
              <a:t>provident</a:t>
            </a:r>
            <a:r>
              <a:rPr lang="da-DK" dirty="0"/>
              <a:t>, </a:t>
            </a:r>
            <a:r>
              <a:rPr lang="da-DK" dirty="0" err="1"/>
              <a:t>similique</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mollitia</a:t>
            </a:r>
            <a:r>
              <a:rPr lang="da-DK" dirty="0"/>
              <a:t> </a:t>
            </a:r>
            <a:r>
              <a:rPr lang="da-DK" dirty="0" err="1"/>
              <a:t>animi</a:t>
            </a:r>
            <a:r>
              <a:rPr lang="da-DK" dirty="0"/>
              <a:t>, id </a:t>
            </a:r>
            <a:r>
              <a:rPr lang="da-DK" dirty="0" err="1"/>
              <a:t>est</a:t>
            </a:r>
            <a:r>
              <a:rPr lang="da-DK" dirty="0"/>
              <a:t> </a:t>
            </a:r>
            <a:r>
              <a:rPr lang="da-DK" dirty="0" err="1"/>
              <a:t>laborum</a:t>
            </a:r>
            <a:r>
              <a:rPr lang="da-DK" dirty="0"/>
              <a:t> et </a:t>
            </a:r>
            <a:r>
              <a:rPr lang="da-DK" dirty="0" err="1"/>
              <a:t>dolorum</a:t>
            </a:r>
            <a:r>
              <a:rPr lang="da-DK" dirty="0"/>
              <a:t> fuga. </a:t>
            </a:r>
          </a:p>
          <a:p>
            <a:r>
              <a:rPr lang="da-DK" dirty="0"/>
              <a:t>Et </a:t>
            </a:r>
            <a:r>
              <a:rPr lang="da-DK" dirty="0" err="1"/>
              <a:t>harum</a:t>
            </a:r>
            <a:r>
              <a:rPr lang="da-DK" dirty="0"/>
              <a:t> </a:t>
            </a:r>
            <a:r>
              <a:rPr lang="da-DK" dirty="0" err="1"/>
              <a:t>quidem</a:t>
            </a:r>
            <a:r>
              <a:rPr lang="da-DK" dirty="0"/>
              <a:t> </a:t>
            </a:r>
            <a:r>
              <a:rPr lang="da-DK" dirty="0" err="1"/>
              <a:t>rerum</a:t>
            </a:r>
            <a:r>
              <a:rPr lang="da-DK" dirty="0"/>
              <a:t> </a:t>
            </a:r>
            <a:r>
              <a:rPr lang="da-DK" dirty="0" err="1"/>
              <a:t>facilis</a:t>
            </a:r>
            <a:r>
              <a:rPr lang="da-DK" dirty="0"/>
              <a:t> </a:t>
            </a:r>
            <a:r>
              <a:rPr lang="da-DK" dirty="0" err="1"/>
              <a:t>est</a:t>
            </a:r>
            <a:r>
              <a:rPr lang="da-DK" dirty="0"/>
              <a:t> et </a:t>
            </a:r>
            <a:r>
              <a:rPr lang="da-DK" dirty="0" err="1"/>
              <a:t>expedita</a:t>
            </a:r>
            <a:r>
              <a:rPr lang="da-DK" dirty="0"/>
              <a:t> </a:t>
            </a:r>
            <a:r>
              <a:rPr lang="da-DK" dirty="0" err="1"/>
              <a:t>distinctio</a:t>
            </a:r>
            <a:r>
              <a:rPr lang="da-DK" dirty="0"/>
              <a:t>. Nam libero tempore, </a:t>
            </a:r>
            <a:r>
              <a:rPr lang="da-DK" dirty="0" err="1"/>
              <a:t>cum</a:t>
            </a:r>
            <a:r>
              <a:rPr lang="da-DK" dirty="0"/>
              <a:t> </a:t>
            </a:r>
            <a:r>
              <a:rPr lang="da-DK" dirty="0" err="1"/>
              <a:t>soluta</a:t>
            </a:r>
            <a:r>
              <a:rPr lang="da-DK" dirty="0"/>
              <a:t> </a:t>
            </a:r>
            <a:r>
              <a:rPr lang="da-DK" dirty="0" err="1"/>
              <a:t>nobis</a:t>
            </a:r>
            <a:r>
              <a:rPr lang="da-DK" dirty="0"/>
              <a:t> </a:t>
            </a:r>
            <a:r>
              <a:rPr lang="da-DK" dirty="0" err="1"/>
              <a:t>est</a:t>
            </a:r>
            <a:r>
              <a:rPr lang="da-DK" dirty="0"/>
              <a:t> </a:t>
            </a:r>
            <a:r>
              <a:rPr lang="da-DK" dirty="0" err="1"/>
              <a:t>eligendi</a:t>
            </a:r>
            <a:r>
              <a:rPr lang="da-DK" dirty="0"/>
              <a:t> </a:t>
            </a:r>
            <a:r>
              <a:rPr lang="da-DK" dirty="0" err="1"/>
              <a:t>optio</a:t>
            </a:r>
            <a:r>
              <a:rPr lang="da-DK" dirty="0"/>
              <a:t> </a:t>
            </a:r>
            <a:r>
              <a:rPr lang="da-DK" dirty="0" err="1"/>
              <a:t>cumque</a:t>
            </a:r>
            <a:r>
              <a:rPr lang="da-DK" dirty="0"/>
              <a:t> </a:t>
            </a:r>
            <a:r>
              <a:rPr lang="da-DK" dirty="0" err="1"/>
              <a:t>nihil</a:t>
            </a:r>
            <a:r>
              <a:rPr lang="da-DK" dirty="0"/>
              <a:t> </a:t>
            </a:r>
            <a:r>
              <a:rPr lang="da-DK" dirty="0" err="1"/>
              <a:t>impedit</a:t>
            </a:r>
            <a:r>
              <a:rPr lang="da-DK" dirty="0"/>
              <a:t> quo minus id </a:t>
            </a:r>
            <a:r>
              <a:rPr lang="da-DK" dirty="0" err="1"/>
              <a:t>quod</a:t>
            </a:r>
            <a:r>
              <a:rPr lang="da-DK" dirty="0"/>
              <a:t> </a:t>
            </a:r>
            <a:r>
              <a:rPr lang="da-DK" dirty="0" err="1"/>
              <a:t>maxime</a:t>
            </a:r>
            <a:r>
              <a:rPr lang="da-DK" dirty="0"/>
              <a:t> </a:t>
            </a:r>
            <a:r>
              <a:rPr lang="da-DK" dirty="0" err="1"/>
              <a:t>placeat</a:t>
            </a:r>
            <a:r>
              <a:rPr lang="da-DK" dirty="0"/>
              <a:t> </a:t>
            </a:r>
            <a:r>
              <a:rPr lang="da-DK" dirty="0" err="1"/>
              <a:t>facere</a:t>
            </a:r>
            <a:r>
              <a:rPr lang="da-DK" dirty="0"/>
              <a:t> </a:t>
            </a:r>
            <a:r>
              <a:rPr lang="da-DK" dirty="0" err="1"/>
              <a:t>possimus</a:t>
            </a:r>
            <a:r>
              <a:rPr lang="da-DK" dirty="0"/>
              <a:t>, </a:t>
            </a:r>
            <a:r>
              <a:rPr lang="da-DK" dirty="0" err="1"/>
              <a:t>omnis</a:t>
            </a:r>
            <a:r>
              <a:rPr lang="da-DK" dirty="0"/>
              <a:t> </a:t>
            </a:r>
            <a:r>
              <a:rPr lang="da-DK" dirty="0" err="1"/>
              <a:t>voluptas</a:t>
            </a:r>
            <a:r>
              <a:rPr lang="da-DK" dirty="0"/>
              <a:t> </a:t>
            </a:r>
            <a:r>
              <a:rPr lang="da-DK" dirty="0" err="1"/>
              <a:t>assumenda</a:t>
            </a:r>
            <a:r>
              <a:rPr lang="da-DK" dirty="0"/>
              <a:t> </a:t>
            </a:r>
            <a:r>
              <a:rPr lang="da-DK" dirty="0" err="1"/>
              <a:t>est</a:t>
            </a:r>
            <a:r>
              <a:rPr lang="da-DK" dirty="0"/>
              <a:t>, </a:t>
            </a:r>
            <a:r>
              <a:rPr lang="da-DK" dirty="0" err="1"/>
              <a:t>omnis</a:t>
            </a:r>
            <a:r>
              <a:rPr lang="da-DK" dirty="0"/>
              <a:t> </a:t>
            </a:r>
            <a:r>
              <a:rPr lang="da-DK" dirty="0" err="1"/>
              <a:t>dolor</a:t>
            </a:r>
            <a:r>
              <a:rPr lang="da-DK" dirty="0"/>
              <a:t> </a:t>
            </a:r>
            <a:r>
              <a:rPr lang="da-DK" dirty="0" err="1"/>
              <a:t>repellendus</a:t>
            </a:r>
            <a:r>
              <a:rPr lang="da-DK" dirty="0"/>
              <a:t>. </a:t>
            </a:r>
          </a:p>
          <a:p>
            <a:r>
              <a:rPr lang="da-DK" dirty="0" err="1"/>
              <a:t>Temporibus</a:t>
            </a:r>
            <a:r>
              <a:rPr lang="da-DK" dirty="0"/>
              <a:t> </a:t>
            </a:r>
            <a:r>
              <a:rPr lang="da-DK" dirty="0" err="1"/>
              <a:t>autem</a:t>
            </a:r>
            <a:r>
              <a:rPr lang="da-DK" dirty="0"/>
              <a:t> </a:t>
            </a:r>
            <a:r>
              <a:rPr lang="da-DK" dirty="0" err="1"/>
              <a:t>quibusdam</a:t>
            </a:r>
            <a:r>
              <a:rPr lang="da-DK" dirty="0"/>
              <a:t> et </a:t>
            </a:r>
            <a:r>
              <a:rPr lang="da-DK" dirty="0" err="1"/>
              <a:t>aut</a:t>
            </a:r>
            <a:r>
              <a:rPr lang="da-DK" dirty="0"/>
              <a:t> </a:t>
            </a:r>
            <a:r>
              <a:rPr lang="da-DK" dirty="0" err="1"/>
              <a:t>officiis</a:t>
            </a:r>
            <a:r>
              <a:rPr lang="da-DK" dirty="0"/>
              <a:t> </a:t>
            </a:r>
            <a:r>
              <a:rPr lang="da-DK" dirty="0" err="1"/>
              <a:t>debitis</a:t>
            </a:r>
            <a:r>
              <a:rPr lang="da-DK" dirty="0"/>
              <a:t> </a:t>
            </a:r>
            <a:r>
              <a:rPr lang="da-DK" dirty="0" err="1"/>
              <a:t>aut</a:t>
            </a:r>
            <a:r>
              <a:rPr lang="da-DK" dirty="0"/>
              <a:t> </a:t>
            </a:r>
            <a:r>
              <a:rPr lang="da-DK" dirty="0" err="1"/>
              <a:t>rerum</a:t>
            </a:r>
            <a:r>
              <a:rPr lang="da-DK" dirty="0"/>
              <a:t> </a:t>
            </a:r>
            <a:r>
              <a:rPr lang="da-DK" dirty="0" err="1"/>
              <a:t>necessitatibus</a:t>
            </a:r>
            <a:r>
              <a:rPr lang="da-DK" dirty="0"/>
              <a:t> </a:t>
            </a:r>
            <a:r>
              <a:rPr lang="da-DK" dirty="0" err="1"/>
              <a:t>saepe</a:t>
            </a:r>
            <a:r>
              <a:rPr lang="da-DK" dirty="0"/>
              <a:t> </a:t>
            </a:r>
            <a:r>
              <a:rPr lang="da-DK" dirty="0" err="1"/>
              <a:t>eveniet</a:t>
            </a:r>
            <a:r>
              <a:rPr lang="da-DK" dirty="0"/>
              <a:t> </a:t>
            </a:r>
            <a:r>
              <a:rPr lang="da-DK" dirty="0" err="1"/>
              <a:t>ut</a:t>
            </a:r>
            <a:r>
              <a:rPr lang="da-DK" dirty="0"/>
              <a:t> et </a:t>
            </a:r>
            <a:r>
              <a:rPr lang="da-DK" dirty="0" err="1"/>
              <a:t>voluptates</a:t>
            </a:r>
            <a:r>
              <a:rPr lang="da-DK" dirty="0"/>
              <a:t> </a:t>
            </a:r>
            <a:r>
              <a:rPr lang="da-DK" dirty="0" err="1"/>
              <a:t>repudiandae</a:t>
            </a:r>
            <a:r>
              <a:rPr lang="da-DK" dirty="0"/>
              <a:t> sint et </a:t>
            </a:r>
            <a:r>
              <a:rPr lang="da-DK" dirty="0" err="1"/>
              <a:t>molestiae</a:t>
            </a:r>
            <a:r>
              <a:rPr lang="da-DK" dirty="0"/>
              <a:t> non </a:t>
            </a:r>
            <a:r>
              <a:rPr lang="da-DK" dirty="0" err="1"/>
              <a:t>recusandae</a:t>
            </a:r>
            <a:r>
              <a:rPr lang="da-DK" dirty="0"/>
              <a:t>.</a:t>
            </a:r>
          </a:p>
        </p:txBody>
      </p:sp>
      <p:sp>
        <p:nvSpPr>
          <p:cNvPr id="4" name="Pladsholder til tekst 3"/>
          <p:cNvSpPr>
            <a:spLocks noGrp="1"/>
          </p:cNvSpPr>
          <p:nvPr>
            <p:ph type="body" sz="quarter" idx="26"/>
          </p:nvPr>
        </p:nvSpPr>
        <p:spPr>
          <a:xfrm>
            <a:off x="2942757" y="19755974"/>
            <a:ext cx="11039944" cy="692626"/>
          </a:xfrm>
        </p:spPr>
        <p:txBody>
          <a:bodyPr/>
          <a:lstStyle/>
          <a:p>
            <a:r>
              <a:rPr lang="da-DK" dirty="0"/>
              <a:t>Afsnitsoverskrift med </a:t>
            </a:r>
            <a:r>
              <a:rPr lang="da-DK" dirty="0" smtClean="0"/>
              <a:t>hovedbudskab</a:t>
            </a:r>
            <a:endParaRPr lang="da-DK" dirty="0"/>
          </a:p>
        </p:txBody>
      </p:sp>
      <p:sp>
        <p:nvSpPr>
          <p:cNvPr id="5" name="Pladsholder til tekst 4"/>
          <p:cNvSpPr>
            <a:spLocks noGrp="1"/>
          </p:cNvSpPr>
          <p:nvPr>
            <p:ph type="body" sz="quarter" idx="28"/>
          </p:nvPr>
        </p:nvSpPr>
        <p:spPr/>
        <p:txBody>
          <a:bodyPr/>
          <a:lstStyle/>
          <a:p>
            <a:endParaRPr lang="da-DK"/>
          </a:p>
        </p:txBody>
      </p:sp>
      <p:sp>
        <p:nvSpPr>
          <p:cNvPr id="6" name="Pladsholder til tekst 5"/>
          <p:cNvSpPr>
            <a:spLocks noGrp="1"/>
          </p:cNvSpPr>
          <p:nvPr>
            <p:ph type="body" sz="quarter" idx="22"/>
          </p:nvPr>
        </p:nvSpPr>
        <p:spPr>
          <a:xfrm>
            <a:off x="2942758" y="12602705"/>
            <a:ext cx="12939151" cy="692626"/>
          </a:xfrm>
        </p:spPr>
        <p:txBody>
          <a:bodyPr/>
          <a:lstStyle/>
          <a:p>
            <a:r>
              <a:rPr lang="da-DK" dirty="0"/>
              <a:t>Afsnitsoverskrift med </a:t>
            </a:r>
            <a:r>
              <a:rPr lang="da-DK" dirty="0" smtClean="0"/>
              <a:t>hovedbudskab</a:t>
            </a:r>
            <a:endParaRPr lang="da-DK" dirty="0"/>
          </a:p>
        </p:txBody>
      </p:sp>
      <p:sp>
        <p:nvSpPr>
          <p:cNvPr id="7" name="Pladsholder til indhold 6"/>
          <p:cNvSpPr>
            <a:spLocks noGrp="1"/>
          </p:cNvSpPr>
          <p:nvPr>
            <p:ph idx="29"/>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p>
          <a:p>
            <a:r>
              <a:rPr lang="da-DK" dirty="0" err="1"/>
              <a:t>Ut</a:t>
            </a:r>
            <a:r>
              <a:rPr lang="da-DK" dirty="0"/>
              <a:t> </a:t>
            </a:r>
            <a:r>
              <a:rPr lang="da-DK" dirty="0" err="1"/>
              <a:t>enim</a:t>
            </a:r>
            <a:r>
              <a:rPr lang="da-DK" dirty="0"/>
              <a:t> ad </a:t>
            </a:r>
            <a:r>
              <a:rPr lang="da-DK" dirty="0" err="1"/>
              <a:t>minim</a:t>
            </a:r>
            <a:r>
              <a:rPr lang="da-DK" dirty="0"/>
              <a:t> </a:t>
            </a:r>
            <a:r>
              <a:rPr lang="da-DK" dirty="0" err="1"/>
              <a:t>veniam</a:t>
            </a:r>
            <a:r>
              <a:rPr lang="da-DK" dirty="0"/>
              <a:t>, </a:t>
            </a:r>
            <a:r>
              <a:rPr lang="da-DK" dirty="0" err="1"/>
              <a:t>quis</a:t>
            </a:r>
            <a:r>
              <a:rPr lang="da-DK" dirty="0"/>
              <a:t> </a:t>
            </a:r>
            <a:r>
              <a:rPr lang="da-DK" dirty="0" err="1"/>
              <a:t>nostrud</a:t>
            </a:r>
            <a:r>
              <a:rPr lang="da-DK" dirty="0"/>
              <a:t> </a:t>
            </a:r>
            <a:r>
              <a:rPr lang="da-DK" dirty="0" err="1"/>
              <a:t>exercitation</a:t>
            </a:r>
            <a:r>
              <a:rPr lang="da-DK" dirty="0"/>
              <a:t> </a:t>
            </a:r>
            <a:r>
              <a:rPr lang="da-DK" dirty="0" err="1"/>
              <a:t>ullamco</a:t>
            </a:r>
            <a:r>
              <a:rPr lang="da-DK" dirty="0"/>
              <a:t> </a:t>
            </a:r>
            <a:r>
              <a:rPr lang="da-DK" dirty="0" err="1"/>
              <a:t>laboris</a:t>
            </a:r>
            <a:r>
              <a:rPr lang="da-DK" dirty="0"/>
              <a:t> </a:t>
            </a:r>
            <a:r>
              <a:rPr lang="da-DK" dirty="0" err="1"/>
              <a:t>nisi</a:t>
            </a:r>
            <a:r>
              <a:rPr lang="da-DK" dirty="0"/>
              <a:t> </a:t>
            </a:r>
            <a:r>
              <a:rPr lang="da-DK" dirty="0" err="1"/>
              <a:t>ut</a:t>
            </a:r>
            <a:r>
              <a:rPr lang="da-DK" dirty="0"/>
              <a:t> </a:t>
            </a:r>
            <a:r>
              <a:rPr lang="da-DK" dirty="0" err="1"/>
              <a:t>aliquip</a:t>
            </a:r>
            <a:r>
              <a:rPr lang="da-DK" dirty="0"/>
              <a:t> ex ea </a:t>
            </a:r>
            <a:r>
              <a:rPr lang="da-DK" dirty="0" err="1"/>
              <a:t>commodo</a:t>
            </a:r>
            <a:r>
              <a:rPr lang="da-DK" dirty="0"/>
              <a:t> </a:t>
            </a:r>
            <a:r>
              <a:rPr lang="da-DK" dirty="0" err="1"/>
              <a:t>consequat</a:t>
            </a:r>
            <a:r>
              <a:rPr lang="da-DK" dirty="0"/>
              <a:t>. </a:t>
            </a:r>
          </a:p>
          <a:p>
            <a:r>
              <a:rPr lang="da-DK" dirty="0" err="1"/>
              <a:t>Duis</a:t>
            </a:r>
            <a:r>
              <a:rPr lang="da-DK" dirty="0"/>
              <a:t> </a:t>
            </a:r>
            <a:r>
              <a:rPr lang="da-DK" dirty="0" err="1"/>
              <a:t>aute</a:t>
            </a:r>
            <a:r>
              <a:rPr lang="da-DK" dirty="0"/>
              <a:t> </a:t>
            </a:r>
            <a:r>
              <a:rPr lang="da-DK" dirty="0" err="1"/>
              <a:t>irure</a:t>
            </a:r>
            <a:r>
              <a:rPr lang="da-DK" dirty="0"/>
              <a:t> </a:t>
            </a:r>
            <a:r>
              <a:rPr lang="da-DK" dirty="0" err="1"/>
              <a:t>dolor</a:t>
            </a:r>
            <a:r>
              <a:rPr lang="da-DK" dirty="0"/>
              <a:t> in </a:t>
            </a:r>
            <a:r>
              <a:rPr lang="da-DK" dirty="0" err="1"/>
              <a:t>reprehenderit</a:t>
            </a:r>
            <a:r>
              <a:rPr lang="da-DK" dirty="0"/>
              <a:t> in </a:t>
            </a:r>
            <a:r>
              <a:rPr lang="da-DK" dirty="0" err="1"/>
              <a:t>voluptate</a:t>
            </a:r>
            <a:r>
              <a:rPr lang="da-DK" dirty="0"/>
              <a:t> </a:t>
            </a:r>
            <a:r>
              <a:rPr lang="da-DK" dirty="0" err="1"/>
              <a:t>velit</a:t>
            </a:r>
            <a:r>
              <a:rPr lang="da-DK" dirty="0"/>
              <a:t> esse </a:t>
            </a:r>
            <a:r>
              <a:rPr lang="da-DK" dirty="0" err="1"/>
              <a:t>cillum</a:t>
            </a:r>
            <a:r>
              <a:rPr lang="da-DK" dirty="0"/>
              <a:t> </a:t>
            </a:r>
            <a:r>
              <a:rPr lang="da-DK" dirty="0" err="1"/>
              <a:t>dolore</a:t>
            </a:r>
            <a:r>
              <a:rPr lang="da-DK" dirty="0"/>
              <a:t> </a:t>
            </a:r>
            <a:r>
              <a:rPr lang="da-DK" dirty="0" err="1"/>
              <a:t>eu</a:t>
            </a:r>
            <a:r>
              <a:rPr lang="da-DK" dirty="0"/>
              <a:t> </a:t>
            </a:r>
            <a:r>
              <a:rPr lang="da-DK" dirty="0" err="1"/>
              <a:t>fugiat</a:t>
            </a:r>
            <a:r>
              <a:rPr lang="da-DK" dirty="0"/>
              <a:t> </a:t>
            </a:r>
            <a:r>
              <a:rPr lang="da-DK" dirty="0" err="1"/>
              <a:t>nulla</a:t>
            </a:r>
            <a:r>
              <a:rPr lang="da-DK" dirty="0"/>
              <a:t> </a:t>
            </a:r>
            <a:r>
              <a:rPr lang="da-DK" dirty="0" err="1"/>
              <a:t>pariatur</a:t>
            </a:r>
            <a:r>
              <a:rPr lang="da-DK" dirty="0"/>
              <a:t>. </a:t>
            </a:r>
            <a:r>
              <a:rPr lang="da-DK" dirty="0" err="1"/>
              <a:t>Excepteur</a:t>
            </a:r>
            <a:r>
              <a:rPr lang="da-DK" dirty="0"/>
              <a:t> sint </a:t>
            </a:r>
            <a:r>
              <a:rPr lang="da-DK" dirty="0" err="1"/>
              <a:t>occaecat</a:t>
            </a:r>
            <a:r>
              <a:rPr lang="da-DK" dirty="0"/>
              <a:t> </a:t>
            </a:r>
            <a:r>
              <a:rPr lang="da-DK" dirty="0" err="1"/>
              <a:t>cupidatat</a:t>
            </a:r>
            <a:r>
              <a:rPr lang="da-DK" dirty="0"/>
              <a:t> non </a:t>
            </a:r>
            <a:r>
              <a:rPr lang="da-DK" dirty="0" err="1"/>
              <a:t>proident</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a:t>
            </a:r>
            <a:r>
              <a:rPr lang="da-DK" dirty="0"/>
              <a:t> </a:t>
            </a:r>
            <a:r>
              <a:rPr lang="da-DK" dirty="0" err="1"/>
              <a:t>anim</a:t>
            </a:r>
            <a:r>
              <a:rPr lang="da-DK" dirty="0"/>
              <a:t> id </a:t>
            </a:r>
            <a:r>
              <a:rPr lang="da-DK" dirty="0" err="1"/>
              <a:t>est</a:t>
            </a:r>
            <a:r>
              <a:rPr lang="da-DK" dirty="0"/>
              <a:t> </a:t>
            </a:r>
            <a:r>
              <a:rPr lang="da-DK" dirty="0" err="1"/>
              <a:t>laborum</a:t>
            </a:r>
            <a:r>
              <a:rPr lang="da-DK" dirty="0" smtClean="0"/>
              <a:t>.</a:t>
            </a:r>
            <a:endParaRPr lang="da-DK" dirty="0"/>
          </a:p>
        </p:txBody>
      </p:sp>
      <p:sp>
        <p:nvSpPr>
          <p:cNvPr id="8" name="Pladsholder til tekst 7"/>
          <p:cNvSpPr>
            <a:spLocks noGrp="1"/>
          </p:cNvSpPr>
          <p:nvPr>
            <p:ph type="body" sz="quarter" idx="30"/>
          </p:nvPr>
        </p:nvSpPr>
        <p:spPr>
          <a:xfrm>
            <a:off x="26921852" y="12395710"/>
            <a:ext cx="12931200" cy="692626"/>
          </a:xfrm>
        </p:spPr>
        <p:txBody>
          <a:bodyPr/>
          <a:lstStyle/>
          <a:p>
            <a:r>
              <a:rPr lang="da-DK" dirty="0"/>
              <a:t>Afsnitsoverskrift med </a:t>
            </a:r>
            <a:r>
              <a:rPr lang="da-DK" dirty="0" smtClean="0"/>
              <a:t>hovedbudskab</a:t>
            </a:r>
            <a:endParaRPr lang="da-DK" dirty="0"/>
          </a:p>
        </p:txBody>
      </p:sp>
      <p:sp>
        <p:nvSpPr>
          <p:cNvPr id="9" name="Pladsholder til indhold 8"/>
          <p:cNvSpPr>
            <a:spLocks noGrp="1"/>
          </p:cNvSpPr>
          <p:nvPr>
            <p:ph idx="31"/>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p>
          <a:p>
            <a:r>
              <a:rPr lang="da-DK" dirty="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smtClean="0"/>
              <a:t>.</a:t>
            </a:r>
            <a:endParaRPr lang="da-DK" dirty="0"/>
          </a:p>
        </p:txBody>
      </p:sp>
      <p:sp>
        <p:nvSpPr>
          <p:cNvPr id="10" name="Pladsholder til indhold 9"/>
          <p:cNvSpPr>
            <a:spLocks noGrp="1"/>
          </p:cNvSpPr>
          <p:nvPr>
            <p:ph idx="32"/>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p>
          <a:p>
            <a:r>
              <a:rPr lang="da-DK" dirty="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a:t>.</a:t>
            </a:r>
          </a:p>
          <a:p>
            <a:r>
              <a:rPr lang="da-DK" dirty="0" err="1"/>
              <a:t>Neque</a:t>
            </a:r>
            <a:r>
              <a:rPr lang="da-DK" dirty="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a:t>voluptatem</a:t>
            </a:r>
            <a:r>
              <a:rPr lang="da-DK" dirty="0"/>
              <a:t>. </a:t>
            </a:r>
          </a:p>
        </p:txBody>
      </p:sp>
      <p:sp>
        <p:nvSpPr>
          <p:cNvPr id="12" name="Pladsholder til indhold 11"/>
          <p:cNvSpPr>
            <a:spLocks noGrp="1"/>
          </p:cNvSpPr>
          <p:nvPr>
            <p:ph idx="34"/>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endParaRPr lang="da-DK" dirty="0" smtClean="0"/>
          </a:p>
          <a:p>
            <a:r>
              <a:rPr lang="da-DK" dirty="0" err="1" smtClean="0"/>
              <a:t>Ut</a:t>
            </a:r>
            <a:r>
              <a:rPr lang="da-DK" dirty="0" smtClean="0"/>
              <a:t> </a:t>
            </a:r>
            <a:r>
              <a:rPr lang="da-DK" dirty="0" err="1"/>
              <a:t>enim</a:t>
            </a:r>
            <a:r>
              <a:rPr lang="da-DK" dirty="0"/>
              <a:t> ad </a:t>
            </a:r>
            <a:r>
              <a:rPr lang="da-DK" dirty="0" err="1"/>
              <a:t>minim</a:t>
            </a:r>
            <a:r>
              <a:rPr lang="da-DK" dirty="0"/>
              <a:t> </a:t>
            </a:r>
            <a:r>
              <a:rPr lang="da-DK" dirty="0" err="1"/>
              <a:t>veniam</a:t>
            </a:r>
            <a:r>
              <a:rPr lang="da-DK" dirty="0"/>
              <a:t>, </a:t>
            </a:r>
            <a:r>
              <a:rPr lang="da-DK" dirty="0" err="1"/>
              <a:t>quis</a:t>
            </a:r>
            <a:r>
              <a:rPr lang="da-DK" dirty="0"/>
              <a:t> </a:t>
            </a:r>
            <a:r>
              <a:rPr lang="da-DK" dirty="0" err="1"/>
              <a:t>nostrud</a:t>
            </a:r>
            <a:r>
              <a:rPr lang="da-DK" dirty="0"/>
              <a:t> </a:t>
            </a:r>
            <a:r>
              <a:rPr lang="da-DK" dirty="0" err="1"/>
              <a:t>exercitation</a:t>
            </a:r>
            <a:r>
              <a:rPr lang="da-DK" dirty="0"/>
              <a:t> </a:t>
            </a:r>
            <a:r>
              <a:rPr lang="da-DK" dirty="0" err="1"/>
              <a:t>ullamco</a:t>
            </a:r>
            <a:r>
              <a:rPr lang="da-DK" dirty="0"/>
              <a:t> </a:t>
            </a:r>
            <a:r>
              <a:rPr lang="da-DK" dirty="0" err="1"/>
              <a:t>laboris</a:t>
            </a:r>
            <a:r>
              <a:rPr lang="da-DK" dirty="0"/>
              <a:t> </a:t>
            </a:r>
            <a:r>
              <a:rPr lang="da-DK" dirty="0" err="1"/>
              <a:t>nisi</a:t>
            </a:r>
            <a:r>
              <a:rPr lang="da-DK" dirty="0"/>
              <a:t> </a:t>
            </a:r>
            <a:r>
              <a:rPr lang="da-DK" dirty="0" err="1"/>
              <a:t>ut</a:t>
            </a:r>
            <a:r>
              <a:rPr lang="da-DK" dirty="0"/>
              <a:t> </a:t>
            </a:r>
            <a:r>
              <a:rPr lang="da-DK" dirty="0" err="1"/>
              <a:t>aliquip</a:t>
            </a:r>
            <a:r>
              <a:rPr lang="da-DK" dirty="0"/>
              <a:t> ex ea </a:t>
            </a:r>
            <a:r>
              <a:rPr lang="da-DK" dirty="0" err="1"/>
              <a:t>commodo</a:t>
            </a:r>
            <a:r>
              <a:rPr lang="da-DK" dirty="0"/>
              <a:t> </a:t>
            </a:r>
            <a:r>
              <a:rPr lang="da-DK" dirty="0" err="1"/>
              <a:t>consequat</a:t>
            </a:r>
            <a:r>
              <a:rPr lang="da-DK" dirty="0"/>
              <a:t>. </a:t>
            </a:r>
            <a:r>
              <a:rPr lang="da-DK" dirty="0" err="1"/>
              <a:t>Duis</a:t>
            </a:r>
            <a:r>
              <a:rPr lang="da-DK" dirty="0"/>
              <a:t> </a:t>
            </a:r>
            <a:r>
              <a:rPr lang="da-DK" dirty="0" err="1"/>
              <a:t>aute</a:t>
            </a:r>
            <a:r>
              <a:rPr lang="da-DK" dirty="0"/>
              <a:t> </a:t>
            </a:r>
            <a:r>
              <a:rPr lang="da-DK" dirty="0" err="1"/>
              <a:t>irure</a:t>
            </a:r>
            <a:r>
              <a:rPr lang="da-DK" dirty="0"/>
              <a:t> </a:t>
            </a:r>
            <a:r>
              <a:rPr lang="da-DK" dirty="0" err="1"/>
              <a:t>dolor</a:t>
            </a:r>
            <a:r>
              <a:rPr lang="da-DK" dirty="0"/>
              <a:t> in </a:t>
            </a:r>
            <a:r>
              <a:rPr lang="da-DK" dirty="0" err="1"/>
              <a:t>reprehenderit</a:t>
            </a:r>
            <a:r>
              <a:rPr lang="da-DK" dirty="0"/>
              <a:t> in </a:t>
            </a:r>
            <a:r>
              <a:rPr lang="da-DK" dirty="0" err="1"/>
              <a:t>voluptate</a:t>
            </a:r>
            <a:r>
              <a:rPr lang="da-DK" dirty="0"/>
              <a:t> </a:t>
            </a:r>
            <a:r>
              <a:rPr lang="da-DK" dirty="0" err="1"/>
              <a:t>velit</a:t>
            </a:r>
            <a:r>
              <a:rPr lang="da-DK" dirty="0"/>
              <a:t> esse </a:t>
            </a:r>
            <a:r>
              <a:rPr lang="da-DK" dirty="0" err="1"/>
              <a:t>cillum</a:t>
            </a:r>
            <a:r>
              <a:rPr lang="da-DK" dirty="0"/>
              <a:t> </a:t>
            </a:r>
            <a:r>
              <a:rPr lang="da-DK" dirty="0" err="1"/>
              <a:t>dolore</a:t>
            </a:r>
            <a:r>
              <a:rPr lang="da-DK" dirty="0"/>
              <a:t> </a:t>
            </a:r>
            <a:r>
              <a:rPr lang="da-DK" dirty="0" err="1"/>
              <a:t>eu</a:t>
            </a:r>
            <a:r>
              <a:rPr lang="da-DK" dirty="0"/>
              <a:t> </a:t>
            </a:r>
            <a:r>
              <a:rPr lang="da-DK" dirty="0" err="1"/>
              <a:t>fugiat</a:t>
            </a:r>
            <a:r>
              <a:rPr lang="da-DK" dirty="0"/>
              <a:t> </a:t>
            </a:r>
            <a:r>
              <a:rPr lang="da-DK" dirty="0" err="1"/>
              <a:t>nulla</a:t>
            </a:r>
            <a:r>
              <a:rPr lang="da-DK" dirty="0"/>
              <a:t> </a:t>
            </a:r>
            <a:r>
              <a:rPr lang="da-DK" dirty="0" err="1"/>
              <a:t>pariatur</a:t>
            </a:r>
            <a:r>
              <a:rPr lang="da-DK" dirty="0"/>
              <a:t>. </a:t>
            </a:r>
          </a:p>
        </p:txBody>
      </p:sp>
      <p:sp>
        <p:nvSpPr>
          <p:cNvPr id="13" name="Pladsholder til indhold 12"/>
          <p:cNvSpPr>
            <a:spLocks noGrp="1"/>
          </p:cNvSpPr>
          <p:nvPr>
            <p:ph idx="35"/>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r>
              <a:rPr lang="da-DK" dirty="0" err="1"/>
              <a:t>Ut</a:t>
            </a:r>
            <a:r>
              <a:rPr lang="da-DK" dirty="0"/>
              <a:t> </a:t>
            </a:r>
            <a:r>
              <a:rPr lang="da-DK" dirty="0" err="1"/>
              <a:t>enim</a:t>
            </a:r>
            <a:r>
              <a:rPr lang="da-DK" dirty="0"/>
              <a:t> ad </a:t>
            </a:r>
            <a:r>
              <a:rPr lang="da-DK" dirty="0" err="1"/>
              <a:t>minim</a:t>
            </a:r>
            <a:r>
              <a:rPr lang="da-DK" dirty="0"/>
              <a:t> </a:t>
            </a:r>
            <a:r>
              <a:rPr lang="da-DK" dirty="0" err="1"/>
              <a:t>veniam</a:t>
            </a:r>
            <a:r>
              <a:rPr lang="da-DK" dirty="0"/>
              <a:t>, </a:t>
            </a:r>
            <a:r>
              <a:rPr lang="da-DK" dirty="0" err="1"/>
              <a:t>quis</a:t>
            </a:r>
            <a:r>
              <a:rPr lang="da-DK" dirty="0"/>
              <a:t> </a:t>
            </a:r>
            <a:r>
              <a:rPr lang="da-DK" dirty="0" err="1"/>
              <a:t>nostrud</a:t>
            </a:r>
            <a:r>
              <a:rPr lang="da-DK" dirty="0"/>
              <a:t> </a:t>
            </a:r>
            <a:r>
              <a:rPr lang="da-DK" dirty="0" err="1"/>
              <a:t>exercitation</a:t>
            </a:r>
            <a:r>
              <a:rPr lang="da-DK" dirty="0"/>
              <a:t> </a:t>
            </a:r>
            <a:r>
              <a:rPr lang="da-DK" dirty="0" err="1"/>
              <a:t>ullamco</a:t>
            </a:r>
            <a:r>
              <a:rPr lang="da-DK" dirty="0"/>
              <a:t> </a:t>
            </a:r>
            <a:r>
              <a:rPr lang="da-DK" dirty="0" err="1"/>
              <a:t>laboris</a:t>
            </a:r>
            <a:r>
              <a:rPr lang="da-DK" dirty="0"/>
              <a:t> </a:t>
            </a:r>
            <a:r>
              <a:rPr lang="da-DK" dirty="0" err="1"/>
              <a:t>nisi</a:t>
            </a:r>
            <a:r>
              <a:rPr lang="da-DK" dirty="0"/>
              <a:t> </a:t>
            </a:r>
            <a:r>
              <a:rPr lang="da-DK" dirty="0" err="1"/>
              <a:t>ut</a:t>
            </a:r>
            <a:r>
              <a:rPr lang="da-DK" dirty="0"/>
              <a:t> </a:t>
            </a:r>
            <a:r>
              <a:rPr lang="da-DK" dirty="0" err="1"/>
              <a:t>aliquip</a:t>
            </a:r>
            <a:r>
              <a:rPr lang="da-DK" dirty="0"/>
              <a:t> ex ea </a:t>
            </a:r>
            <a:r>
              <a:rPr lang="da-DK" dirty="0" err="1"/>
              <a:t>commodo</a:t>
            </a:r>
            <a:r>
              <a:rPr lang="da-DK" dirty="0"/>
              <a:t> </a:t>
            </a:r>
            <a:r>
              <a:rPr lang="da-DK" dirty="0" err="1"/>
              <a:t>consequat</a:t>
            </a:r>
            <a:r>
              <a:rPr lang="da-DK" dirty="0"/>
              <a:t>. </a:t>
            </a:r>
            <a:r>
              <a:rPr lang="da-DK" dirty="0" err="1"/>
              <a:t>Duis</a:t>
            </a:r>
            <a:r>
              <a:rPr lang="da-DK" dirty="0"/>
              <a:t> </a:t>
            </a:r>
            <a:r>
              <a:rPr lang="da-DK" dirty="0" err="1"/>
              <a:t>aute</a:t>
            </a:r>
            <a:r>
              <a:rPr lang="da-DK" dirty="0"/>
              <a:t> </a:t>
            </a:r>
            <a:r>
              <a:rPr lang="da-DK" dirty="0" err="1"/>
              <a:t>irure</a:t>
            </a:r>
            <a:r>
              <a:rPr lang="da-DK" dirty="0"/>
              <a:t> </a:t>
            </a:r>
            <a:r>
              <a:rPr lang="da-DK" dirty="0" err="1"/>
              <a:t>dolor</a:t>
            </a:r>
            <a:r>
              <a:rPr lang="da-DK" dirty="0"/>
              <a:t> in </a:t>
            </a:r>
            <a:r>
              <a:rPr lang="da-DK" dirty="0" err="1"/>
              <a:t>reprehenderit</a:t>
            </a:r>
            <a:r>
              <a:rPr lang="da-DK" dirty="0"/>
              <a:t> in </a:t>
            </a:r>
            <a:r>
              <a:rPr lang="da-DK" dirty="0" err="1"/>
              <a:t>voluptate</a:t>
            </a:r>
            <a:r>
              <a:rPr lang="da-DK" dirty="0"/>
              <a:t> </a:t>
            </a:r>
            <a:r>
              <a:rPr lang="da-DK" dirty="0" err="1"/>
              <a:t>velit</a:t>
            </a:r>
            <a:r>
              <a:rPr lang="da-DK" dirty="0"/>
              <a:t> esse </a:t>
            </a:r>
            <a:r>
              <a:rPr lang="da-DK" dirty="0" err="1"/>
              <a:t>cillum</a:t>
            </a:r>
            <a:r>
              <a:rPr lang="da-DK" dirty="0"/>
              <a:t> </a:t>
            </a:r>
            <a:r>
              <a:rPr lang="da-DK" dirty="0" err="1"/>
              <a:t>dolore</a:t>
            </a:r>
            <a:r>
              <a:rPr lang="da-DK" dirty="0"/>
              <a:t> </a:t>
            </a:r>
            <a:r>
              <a:rPr lang="da-DK" dirty="0" err="1"/>
              <a:t>eu</a:t>
            </a:r>
            <a:r>
              <a:rPr lang="da-DK" dirty="0"/>
              <a:t> </a:t>
            </a:r>
            <a:r>
              <a:rPr lang="da-DK" dirty="0" err="1"/>
              <a:t>fugiat</a:t>
            </a:r>
            <a:r>
              <a:rPr lang="da-DK" dirty="0"/>
              <a:t> </a:t>
            </a:r>
            <a:r>
              <a:rPr lang="da-DK" dirty="0" err="1"/>
              <a:t>nulla</a:t>
            </a:r>
            <a:r>
              <a:rPr lang="da-DK" dirty="0"/>
              <a:t> </a:t>
            </a:r>
            <a:r>
              <a:rPr lang="da-DK" dirty="0" err="1"/>
              <a:t>pariatur</a:t>
            </a:r>
            <a:r>
              <a:rPr lang="da-DK" dirty="0"/>
              <a:t>. </a:t>
            </a:r>
          </a:p>
        </p:txBody>
      </p:sp>
      <p:sp>
        <p:nvSpPr>
          <p:cNvPr id="14" name="Pladsholder til indhold 13"/>
          <p:cNvSpPr>
            <a:spLocks noGrp="1"/>
          </p:cNvSpPr>
          <p:nvPr>
            <p:ph idx="36"/>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r>
              <a:rPr lang="da-DK" dirty="0" err="1"/>
              <a:t>Ut</a:t>
            </a:r>
            <a:r>
              <a:rPr lang="da-DK" dirty="0"/>
              <a:t> </a:t>
            </a:r>
            <a:r>
              <a:rPr lang="da-DK" dirty="0" err="1"/>
              <a:t>enim</a:t>
            </a:r>
            <a:r>
              <a:rPr lang="da-DK" dirty="0"/>
              <a:t> ad </a:t>
            </a:r>
            <a:r>
              <a:rPr lang="da-DK" dirty="0" err="1"/>
              <a:t>minim</a:t>
            </a:r>
            <a:r>
              <a:rPr lang="da-DK" dirty="0"/>
              <a:t> </a:t>
            </a:r>
            <a:r>
              <a:rPr lang="da-DK" dirty="0" err="1"/>
              <a:t>veniam</a:t>
            </a:r>
            <a:r>
              <a:rPr lang="da-DK" dirty="0"/>
              <a:t>, </a:t>
            </a:r>
            <a:r>
              <a:rPr lang="da-DK" dirty="0" err="1"/>
              <a:t>quis</a:t>
            </a:r>
            <a:r>
              <a:rPr lang="da-DK" dirty="0"/>
              <a:t> </a:t>
            </a:r>
            <a:r>
              <a:rPr lang="da-DK" dirty="0" err="1"/>
              <a:t>nostrud</a:t>
            </a:r>
            <a:r>
              <a:rPr lang="da-DK" dirty="0"/>
              <a:t> </a:t>
            </a:r>
            <a:r>
              <a:rPr lang="da-DK" dirty="0" err="1"/>
              <a:t>exercitation</a:t>
            </a:r>
            <a:r>
              <a:rPr lang="da-DK" dirty="0"/>
              <a:t> </a:t>
            </a:r>
            <a:r>
              <a:rPr lang="da-DK" dirty="0" err="1"/>
              <a:t>ullamco</a:t>
            </a:r>
            <a:r>
              <a:rPr lang="da-DK" dirty="0"/>
              <a:t> </a:t>
            </a:r>
            <a:r>
              <a:rPr lang="da-DK" dirty="0" err="1"/>
              <a:t>laboris</a:t>
            </a:r>
            <a:r>
              <a:rPr lang="da-DK" dirty="0"/>
              <a:t> </a:t>
            </a:r>
            <a:r>
              <a:rPr lang="da-DK" dirty="0" err="1"/>
              <a:t>nisi</a:t>
            </a:r>
            <a:r>
              <a:rPr lang="da-DK" dirty="0"/>
              <a:t> </a:t>
            </a:r>
            <a:r>
              <a:rPr lang="da-DK" dirty="0" err="1"/>
              <a:t>ut</a:t>
            </a:r>
            <a:r>
              <a:rPr lang="da-DK" dirty="0"/>
              <a:t> </a:t>
            </a:r>
            <a:r>
              <a:rPr lang="da-DK" dirty="0" err="1"/>
              <a:t>aliquip</a:t>
            </a:r>
            <a:r>
              <a:rPr lang="da-DK" dirty="0"/>
              <a:t> ex ea </a:t>
            </a:r>
            <a:r>
              <a:rPr lang="da-DK" dirty="0" err="1"/>
              <a:t>commodo</a:t>
            </a:r>
            <a:r>
              <a:rPr lang="da-DK" dirty="0"/>
              <a:t> </a:t>
            </a:r>
            <a:r>
              <a:rPr lang="da-DK" dirty="0" err="1"/>
              <a:t>consequat</a:t>
            </a:r>
            <a:r>
              <a:rPr lang="da-DK" dirty="0"/>
              <a:t>. </a:t>
            </a:r>
            <a:endParaRPr lang="da-DK" dirty="0" smtClean="0"/>
          </a:p>
          <a:p>
            <a:r>
              <a:rPr lang="da-DK" dirty="0" err="1" smtClean="0"/>
              <a:t>Duis</a:t>
            </a:r>
            <a:r>
              <a:rPr lang="da-DK" dirty="0" smtClean="0"/>
              <a:t> </a:t>
            </a:r>
            <a:r>
              <a:rPr lang="da-DK" dirty="0" err="1"/>
              <a:t>aute</a:t>
            </a:r>
            <a:r>
              <a:rPr lang="da-DK" dirty="0"/>
              <a:t> </a:t>
            </a:r>
            <a:r>
              <a:rPr lang="da-DK" dirty="0" err="1"/>
              <a:t>irure</a:t>
            </a:r>
            <a:r>
              <a:rPr lang="da-DK" dirty="0"/>
              <a:t> </a:t>
            </a:r>
            <a:r>
              <a:rPr lang="da-DK" dirty="0" err="1"/>
              <a:t>dolor</a:t>
            </a:r>
            <a:r>
              <a:rPr lang="da-DK" dirty="0"/>
              <a:t> in </a:t>
            </a:r>
            <a:r>
              <a:rPr lang="da-DK" dirty="0" err="1"/>
              <a:t>reprehenderit</a:t>
            </a:r>
            <a:r>
              <a:rPr lang="da-DK" dirty="0"/>
              <a:t> in </a:t>
            </a:r>
            <a:r>
              <a:rPr lang="da-DK" dirty="0" err="1"/>
              <a:t>voluptate</a:t>
            </a:r>
            <a:r>
              <a:rPr lang="da-DK" dirty="0"/>
              <a:t> </a:t>
            </a:r>
            <a:r>
              <a:rPr lang="da-DK" dirty="0" err="1"/>
              <a:t>velit</a:t>
            </a:r>
            <a:r>
              <a:rPr lang="da-DK" dirty="0"/>
              <a:t> esse </a:t>
            </a:r>
            <a:r>
              <a:rPr lang="da-DK" dirty="0" err="1"/>
              <a:t>cillum</a:t>
            </a:r>
            <a:r>
              <a:rPr lang="da-DK" dirty="0"/>
              <a:t> </a:t>
            </a:r>
            <a:r>
              <a:rPr lang="da-DK" dirty="0" err="1"/>
              <a:t>dolore</a:t>
            </a:r>
            <a:r>
              <a:rPr lang="da-DK" dirty="0"/>
              <a:t> </a:t>
            </a:r>
            <a:r>
              <a:rPr lang="da-DK" dirty="0" err="1"/>
              <a:t>eu</a:t>
            </a:r>
            <a:r>
              <a:rPr lang="da-DK" dirty="0"/>
              <a:t> </a:t>
            </a:r>
            <a:r>
              <a:rPr lang="da-DK" dirty="0" err="1"/>
              <a:t>fugiat</a:t>
            </a:r>
            <a:r>
              <a:rPr lang="da-DK" dirty="0"/>
              <a:t> </a:t>
            </a:r>
            <a:r>
              <a:rPr lang="da-DK" dirty="0" err="1"/>
              <a:t>nulla</a:t>
            </a:r>
            <a:r>
              <a:rPr lang="da-DK" dirty="0"/>
              <a:t> </a:t>
            </a:r>
            <a:r>
              <a:rPr lang="da-DK" dirty="0" err="1" smtClean="0"/>
              <a:t>pariatur</a:t>
            </a:r>
            <a:r>
              <a:rPr lang="da-DK" dirty="0" smtClean="0"/>
              <a:t>.</a:t>
            </a:r>
            <a:endParaRPr lang="da-DK" dirty="0"/>
          </a:p>
        </p:txBody>
      </p:sp>
      <p:graphicFrame>
        <p:nvGraphicFramePr>
          <p:cNvPr id="25" name="Pladsholder til indhold 24"/>
          <p:cNvGraphicFramePr>
            <a:graphicFrameLocks noGrp="1"/>
          </p:cNvGraphicFramePr>
          <p:nvPr>
            <p:ph idx="33"/>
            <p:extLst>
              <p:ext uri="{D42A27DB-BD31-4B8C-83A1-F6EECF244321}">
                <p14:modId xmlns:p14="http://schemas.microsoft.com/office/powerpoint/2010/main" val="3519419857"/>
              </p:ext>
            </p:extLst>
          </p:nvPr>
        </p:nvGraphicFramePr>
        <p:xfrm>
          <a:off x="15881350" y="20994688"/>
          <a:ext cx="11041063" cy="70469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72484001"/>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 varianter">
  <a:themeElements>
    <a:clrScheme name="OUH skabelon">
      <a:dk1>
        <a:sysClr val="windowText" lastClr="000000"/>
      </a:dk1>
      <a:lt1>
        <a:sysClr val="window" lastClr="FFFFFF"/>
      </a:lt1>
      <a:dk2>
        <a:srgbClr val="0064A3"/>
      </a:dk2>
      <a:lt2>
        <a:srgbClr val="E7E6E6"/>
      </a:lt2>
      <a:accent1>
        <a:srgbClr val="0064A3"/>
      </a:accent1>
      <a:accent2>
        <a:srgbClr val="D7891B"/>
      </a:accent2>
      <a:accent3>
        <a:srgbClr val="BA4C19"/>
      </a:accent3>
      <a:accent4>
        <a:srgbClr val="FFB417"/>
      </a:accent4>
      <a:accent5>
        <a:srgbClr val="3F91D0"/>
      </a:accent5>
      <a:accent6>
        <a:srgbClr val="8DA22D"/>
      </a:accent6>
      <a:hlink>
        <a:srgbClr val="4472C4"/>
      </a:hlink>
      <a:folHlink>
        <a:srgbClr val="AEABA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idenskabelig poster vandret SHS og SDU - Orange.potx" id="{46EF8D17-3DB8-4A6D-A38B-55815BE7B83D}" vid="{7DCAECB7-F756-4022-883B-9C91F6D9664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8B6CB6762C36C74E982BC266DC5B7F3C" ma:contentTypeVersion="0" ma:contentTypeDescription="Opret et nyt dokument." ma:contentTypeScope="" ma:versionID="779cc9e63a03ee136cf69acc6edb14b1">
  <xsd:schema xmlns:xsd="http://www.w3.org/2001/XMLSchema" xmlns:xs="http://www.w3.org/2001/XMLSchema" xmlns:p="http://schemas.microsoft.com/office/2006/metadata/properties" targetNamespace="http://schemas.microsoft.com/office/2006/metadata/properties" ma:root="true" ma:fieldsID="ac504b555cbc0eb2a32092f08c35baa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060C43-4530-40A3-B658-84DE3F4584A4}">
  <ds:schemaRef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21541860-62C3-468A-9F8F-659818C940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CDC6FD6-B278-4495-B41D-72C08F4D9C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Videnskabelig poster vandret SHS og SDU - Orange</Template>
  <TotalTime>0</TotalTime>
  <Words>2632</Words>
  <Application>Microsoft Office PowerPoint</Application>
  <PresentationFormat>Brugerdefineret</PresentationFormat>
  <Paragraphs>117</Paragraphs>
  <Slides>6</Slides>
  <Notes>0</Notes>
  <HiddenSlides>0</HiddenSlides>
  <MMClips>0</MMClips>
  <ScaleCrop>false</ScaleCrop>
  <HeadingPairs>
    <vt:vector size="6" baseType="variant">
      <vt:variant>
        <vt:lpstr>Benyttede skrifttyper</vt:lpstr>
      </vt:variant>
      <vt:variant>
        <vt:i4>1</vt:i4>
      </vt:variant>
      <vt:variant>
        <vt:lpstr>Tema</vt:lpstr>
      </vt:variant>
      <vt:variant>
        <vt:i4>1</vt:i4>
      </vt:variant>
      <vt:variant>
        <vt:lpstr>Slidetitler</vt:lpstr>
      </vt:variant>
      <vt:variant>
        <vt:i4>6</vt:i4>
      </vt:variant>
    </vt:vector>
  </HeadingPairs>
  <TitlesOfParts>
    <vt:vector size="8" baseType="lpstr">
      <vt:lpstr>Arial</vt:lpstr>
      <vt:lpstr>Poster varianter</vt:lpstr>
      <vt:lpstr>Vejledning til skabelon:  Videnskabelig poster-skabelon - liggende A0</vt:lpstr>
      <vt:lpstr>Hovedbudskabet i overskriften med forskningsprojektets navn</vt:lpstr>
      <vt:lpstr>Hovedbudskabet i overskriften med forskningsprojektets navn</vt:lpstr>
      <vt:lpstr>Hovedbudskabet i overskriften med forskningsprojektets navn</vt:lpstr>
      <vt:lpstr>Hovedbudskabet i overskriften med forskningsprojektets navn</vt:lpstr>
      <vt:lpstr>Hovedbudskabet i overskriften med forskningsprojektets navn</vt:lpstr>
    </vt:vector>
  </TitlesOfParts>
  <Company>Region Syddanmark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Vejledning til skabelon:  Videnskabelig poster-skabelon - liggende A0</dc:title>
  <dc:creator>Susanne Lebrecht</dc:creator>
  <cp:lastModifiedBy>Susanne Lebrecht</cp:lastModifiedBy>
  <cp:revision>1</cp:revision>
  <dcterms:created xsi:type="dcterms:W3CDTF">2024-05-30T10:16:27Z</dcterms:created>
  <dcterms:modified xsi:type="dcterms:W3CDTF">2024-05-30T10:16:51Z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0x0101008B6CB6762C36C74E982BC266DC5B7F3C</vt:lpwstr>
  </property>
</Properties>
</file>