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4"/>
  </p:sldMasterIdLst>
  <p:notesMasterIdLst>
    <p:notesMasterId r:id="rId7"/>
  </p:notesMasterIdLst>
  <p:sldIdLst>
    <p:sldId id="257" r:id="rId5"/>
    <p:sldId id="258" r:id="rId6"/>
  </p:sldIdLst>
  <p:sldSz cx="32404050" cy="43205400"/>
  <p:notesSz cx="6858000" cy="9144000"/>
  <p:defaultTextStyle>
    <a:defPPr marL="0" marR="0" indent="0" algn="l" defTabSz="91453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6293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1814653" algn="l" defTabSz="36293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3629308" algn="l" defTabSz="36293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5443964" algn="l" defTabSz="36293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7258618" algn="l" defTabSz="36293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9073274" algn="l" defTabSz="36293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0887927" algn="l" defTabSz="36293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2702582" algn="l" defTabSz="36293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4517238" algn="l" defTabSz="362930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3" autoAdjust="0"/>
    <p:restoredTop sz="94614" autoAdjust="0"/>
  </p:normalViewPr>
  <p:slideViewPr>
    <p:cSldViewPr>
      <p:cViewPr varScale="1">
        <p:scale>
          <a:sx n="17" d="100"/>
          <a:sy n="17" d="100"/>
        </p:scale>
        <p:origin x="27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4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629308" latinLnBrk="0">
      <a:defRPr sz="1200">
        <a:latin typeface="+mn-lt"/>
        <a:ea typeface="+mn-ea"/>
        <a:cs typeface="+mn-cs"/>
        <a:sym typeface="Calibri"/>
      </a:defRPr>
    </a:lvl1pPr>
    <a:lvl2pPr indent="228632" defTabSz="3629308" latinLnBrk="0">
      <a:defRPr sz="1200">
        <a:latin typeface="+mn-lt"/>
        <a:ea typeface="+mn-ea"/>
        <a:cs typeface="+mn-cs"/>
        <a:sym typeface="Calibri"/>
      </a:defRPr>
    </a:lvl2pPr>
    <a:lvl3pPr indent="457265" defTabSz="3629308" latinLnBrk="0">
      <a:defRPr sz="1200">
        <a:latin typeface="+mn-lt"/>
        <a:ea typeface="+mn-ea"/>
        <a:cs typeface="+mn-cs"/>
        <a:sym typeface="Calibri"/>
      </a:defRPr>
    </a:lvl3pPr>
    <a:lvl4pPr indent="685897" defTabSz="3629308" latinLnBrk="0">
      <a:defRPr sz="1200">
        <a:latin typeface="+mn-lt"/>
        <a:ea typeface="+mn-ea"/>
        <a:cs typeface="+mn-cs"/>
        <a:sym typeface="Calibri"/>
      </a:defRPr>
    </a:lvl4pPr>
    <a:lvl5pPr indent="914530" defTabSz="3629308" latinLnBrk="0">
      <a:defRPr sz="1200">
        <a:latin typeface="+mn-lt"/>
        <a:ea typeface="+mn-ea"/>
        <a:cs typeface="+mn-cs"/>
        <a:sym typeface="Calibri"/>
      </a:defRPr>
    </a:lvl5pPr>
    <a:lvl6pPr indent="1143162" defTabSz="3629308" latinLnBrk="0">
      <a:defRPr sz="1200">
        <a:latin typeface="+mn-lt"/>
        <a:ea typeface="+mn-ea"/>
        <a:cs typeface="+mn-cs"/>
        <a:sym typeface="Calibri"/>
      </a:defRPr>
    </a:lvl6pPr>
    <a:lvl7pPr indent="1371795" defTabSz="3629308" latinLnBrk="0">
      <a:defRPr sz="1200">
        <a:latin typeface="+mn-lt"/>
        <a:ea typeface="+mn-ea"/>
        <a:cs typeface="+mn-cs"/>
        <a:sym typeface="Calibri"/>
      </a:defRPr>
    </a:lvl7pPr>
    <a:lvl8pPr indent="1600426" defTabSz="3629308" latinLnBrk="0">
      <a:defRPr sz="1200">
        <a:latin typeface="+mn-lt"/>
        <a:ea typeface="+mn-ea"/>
        <a:cs typeface="+mn-cs"/>
        <a:sym typeface="Calibri"/>
      </a:defRPr>
    </a:lvl8pPr>
    <a:lvl9pPr indent="1829058" defTabSz="3629308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1: Vej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713" y="41196108"/>
            <a:ext cx="7453461" cy="117398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523"/>
            <a:ext cx="32402145" cy="432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0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3: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523"/>
            <a:ext cx="32402145" cy="43204893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1280160" y="1008412"/>
            <a:ext cx="29827521" cy="1872208"/>
          </a:xfrm>
          <a:prstGeom prst="rect">
            <a:avLst/>
          </a:prstGeom>
        </p:spPr>
        <p:txBody>
          <a:bodyPr/>
          <a:lstStyle>
            <a:lvl1pPr algn="l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96988" y="3096644"/>
            <a:ext cx="29810692" cy="134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z="3200" b="0" dirty="0" smtClean="0"/>
              <a:t>Klik her for at indsætte en underoverskrift eller en anden tekst</a:t>
            </a:r>
            <a:endParaRPr lang="da-DK" sz="3200" b="0" dirty="0"/>
          </a:p>
        </p:txBody>
      </p:sp>
      <p:sp>
        <p:nvSpPr>
          <p:cNvPr id="26" name="Pladsholder til tekst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80160" y="4896844"/>
            <a:ext cx="29827520" cy="1368151"/>
          </a:xfrm>
          <a:prstGeom prst="rect">
            <a:avLst/>
          </a:prstGeom>
        </p:spPr>
        <p:txBody>
          <a:bodyPr/>
          <a:lstStyle>
            <a:lvl1pPr marL="0" marR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0" dirty="0" smtClean="0">
                <a:solidFill>
                  <a:schemeClr val="tx1"/>
                </a:solidFill>
              </a:rPr>
              <a:t>Klik her for at tilføje forfatter,</a:t>
            </a:r>
            <a:r>
              <a:rPr lang="da-DK" sz="3200" b="0" baseline="0" dirty="0" smtClean="0">
                <a:solidFill>
                  <a:schemeClr val="tx1"/>
                </a:solidFill>
              </a:rPr>
              <a:t> referencer mm.</a:t>
            </a:r>
            <a:endParaRPr lang="da-DK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9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2: Spaltestre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523"/>
            <a:ext cx="32402145" cy="43204893"/>
          </a:xfrm>
          <a:prstGeom prst="rect">
            <a:avLst/>
          </a:prstGeom>
        </p:spPr>
      </p:pic>
      <p:sp>
        <p:nvSpPr>
          <p:cNvPr id="3" name="Titel 10"/>
          <p:cNvSpPr>
            <a:spLocks noGrp="1"/>
          </p:cNvSpPr>
          <p:nvPr>
            <p:ph type="title" hasCustomPrompt="1"/>
          </p:nvPr>
        </p:nvSpPr>
        <p:spPr>
          <a:xfrm>
            <a:off x="1280160" y="1008412"/>
            <a:ext cx="29827521" cy="1872208"/>
          </a:xfrm>
          <a:prstGeom prst="rect">
            <a:avLst/>
          </a:prstGeom>
        </p:spPr>
        <p:txBody>
          <a:bodyPr/>
          <a:lstStyle>
            <a:lvl1pPr algn="l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4" name="Pladsholder til tekst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96988" y="3096644"/>
            <a:ext cx="29810692" cy="134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z="3200" b="0" dirty="0" smtClean="0"/>
              <a:t>Klik her for at indsætte en underoverskrift eller en anden tekst</a:t>
            </a:r>
            <a:endParaRPr lang="da-DK" sz="3200" b="0" dirty="0"/>
          </a:p>
        </p:txBody>
      </p:sp>
      <p:sp>
        <p:nvSpPr>
          <p:cNvPr id="5" name="Pladsholder til tekst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80160" y="4896844"/>
            <a:ext cx="29827520" cy="1368151"/>
          </a:xfrm>
          <a:prstGeom prst="rect">
            <a:avLst/>
          </a:prstGeom>
        </p:spPr>
        <p:txBody>
          <a:bodyPr/>
          <a:lstStyle>
            <a:lvl1pPr marL="0" marR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0" dirty="0" smtClean="0">
                <a:solidFill>
                  <a:schemeClr val="tx1"/>
                </a:solidFill>
              </a:rPr>
              <a:t>Klik her for at tilføje forfatter,</a:t>
            </a:r>
            <a:r>
              <a:rPr lang="da-DK" sz="3200" b="0" baseline="0" dirty="0" smtClean="0">
                <a:solidFill>
                  <a:schemeClr val="tx1"/>
                </a:solidFill>
              </a:rPr>
              <a:t> referencer mm.</a:t>
            </a:r>
            <a:endParaRPr lang="da-DK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5: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713" y="41196108"/>
            <a:ext cx="7453461" cy="117398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523"/>
            <a:ext cx="32402145" cy="43204893"/>
          </a:xfrm>
          <a:prstGeom prst="rect">
            <a:avLst/>
          </a:prstGeom>
        </p:spPr>
      </p:pic>
      <p:sp>
        <p:nvSpPr>
          <p:cNvPr id="8" name="Titel 10"/>
          <p:cNvSpPr>
            <a:spLocks noGrp="1"/>
          </p:cNvSpPr>
          <p:nvPr>
            <p:ph type="title" hasCustomPrompt="1"/>
          </p:nvPr>
        </p:nvSpPr>
        <p:spPr>
          <a:xfrm>
            <a:off x="1280160" y="1008412"/>
            <a:ext cx="29827521" cy="1872208"/>
          </a:xfrm>
          <a:prstGeom prst="rect">
            <a:avLst/>
          </a:prstGeom>
        </p:spPr>
        <p:txBody>
          <a:bodyPr/>
          <a:lstStyle>
            <a:lvl1pPr algn="l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9" name="Pladsholder til tekst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96988" y="3096644"/>
            <a:ext cx="29810692" cy="134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z="3200" b="0" dirty="0" smtClean="0"/>
              <a:t>Klik her for at indsætte en underoverskrift eller en anden tekst</a:t>
            </a:r>
            <a:endParaRPr lang="da-DK" sz="3200" b="0" dirty="0"/>
          </a:p>
        </p:txBody>
      </p:sp>
      <p:sp>
        <p:nvSpPr>
          <p:cNvPr id="10" name="Pladsholder til tekst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80160" y="4896844"/>
            <a:ext cx="29827520" cy="1368151"/>
          </a:xfrm>
          <a:prstGeom prst="rect">
            <a:avLst/>
          </a:prstGeom>
        </p:spPr>
        <p:txBody>
          <a:bodyPr/>
          <a:lstStyle>
            <a:lvl1pPr marL="0" marR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0" dirty="0" smtClean="0">
                <a:solidFill>
                  <a:schemeClr val="tx1"/>
                </a:solidFill>
              </a:rPr>
              <a:t>Klik her for at tilføje forfatter,</a:t>
            </a:r>
            <a:r>
              <a:rPr lang="da-DK" sz="3200" b="0" baseline="0" dirty="0" smtClean="0">
                <a:solidFill>
                  <a:schemeClr val="tx1"/>
                </a:solidFill>
              </a:rPr>
              <a:t> referencer mm.</a:t>
            </a:r>
            <a:endParaRPr lang="da-DK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2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6: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713" y="41196108"/>
            <a:ext cx="7453461" cy="117398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523"/>
            <a:ext cx="32402145" cy="43204893"/>
          </a:xfrm>
          <a:prstGeom prst="rect">
            <a:avLst/>
          </a:prstGeom>
        </p:spPr>
      </p:pic>
      <p:sp>
        <p:nvSpPr>
          <p:cNvPr id="4" name="Titel 10"/>
          <p:cNvSpPr>
            <a:spLocks noGrp="1"/>
          </p:cNvSpPr>
          <p:nvPr>
            <p:ph type="title" hasCustomPrompt="1"/>
          </p:nvPr>
        </p:nvSpPr>
        <p:spPr>
          <a:xfrm>
            <a:off x="1280160" y="1008412"/>
            <a:ext cx="29827521" cy="1872208"/>
          </a:xfrm>
          <a:prstGeom prst="rect">
            <a:avLst/>
          </a:prstGeom>
        </p:spPr>
        <p:txBody>
          <a:bodyPr/>
          <a:lstStyle>
            <a:lvl1pPr algn="l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5" name="Pladsholder til tekst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96988" y="3096644"/>
            <a:ext cx="29810692" cy="134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z="3200" b="0" dirty="0" smtClean="0"/>
              <a:t>Klik her for at indsætte en underoverskrift eller en anden tekst</a:t>
            </a:r>
            <a:endParaRPr lang="da-DK" sz="3200" b="0" dirty="0"/>
          </a:p>
        </p:txBody>
      </p:sp>
      <p:sp>
        <p:nvSpPr>
          <p:cNvPr id="6" name="Pladsholder til tekst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80160" y="4896844"/>
            <a:ext cx="29827520" cy="1368151"/>
          </a:xfrm>
          <a:prstGeom prst="rect">
            <a:avLst/>
          </a:prstGeom>
        </p:spPr>
        <p:txBody>
          <a:bodyPr/>
          <a:lstStyle>
            <a:lvl1pPr marL="0" marR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0" dirty="0" smtClean="0">
                <a:solidFill>
                  <a:schemeClr val="tx1"/>
                </a:solidFill>
              </a:rPr>
              <a:t>Klik her for at tilføje forfatter,</a:t>
            </a:r>
            <a:r>
              <a:rPr lang="da-DK" sz="3200" b="0" baseline="0" dirty="0" smtClean="0">
                <a:solidFill>
                  <a:schemeClr val="tx1"/>
                </a:solidFill>
              </a:rPr>
              <a:t> referencer mm.</a:t>
            </a:r>
            <a:endParaRPr lang="da-DK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4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7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713" y="41196108"/>
            <a:ext cx="7453461" cy="117398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523"/>
            <a:ext cx="32402145" cy="43204893"/>
          </a:xfrm>
          <a:prstGeom prst="rect">
            <a:avLst/>
          </a:prstGeom>
        </p:spPr>
      </p:pic>
      <p:sp>
        <p:nvSpPr>
          <p:cNvPr id="4" name="Titel 10"/>
          <p:cNvSpPr>
            <a:spLocks noGrp="1"/>
          </p:cNvSpPr>
          <p:nvPr>
            <p:ph type="title" hasCustomPrompt="1"/>
          </p:nvPr>
        </p:nvSpPr>
        <p:spPr>
          <a:xfrm>
            <a:off x="1280160" y="1008412"/>
            <a:ext cx="29827521" cy="1872208"/>
          </a:xfrm>
          <a:prstGeom prst="rect">
            <a:avLst/>
          </a:prstGeom>
        </p:spPr>
        <p:txBody>
          <a:bodyPr/>
          <a:lstStyle>
            <a:lvl1pPr algn="l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5" name="Pladsholder til tekst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96988" y="3096644"/>
            <a:ext cx="29810692" cy="134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z="3200" b="0" dirty="0" smtClean="0"/>
              <a:t>Klik her for at indsætte en underoverskrift eller en anden tekst</a:t>
            </a:r>
            <a:endParaRPr lang="da-DK" sz="3200" b="0" dirty="0"/>
          </a:p>
        </p:txBody>
      </p:sp>
      <p:sp>
        <p:nvSpPr>
          <p:cNvPr id="6" name="Pladsholder til tekst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80160" y="4896844"/>
            <a:ext cx="29827520" cy="1368151"/>
          </a:xfrm>
          <a:prstGeom prst="rect">
            <a:avLst/>
          </a:prstGeom>
        </p:spPr>
        <p:txBody>
          <a:bodyPr/>
          <a:lstStyle>
            <a:lvl1pPr marL="0" marR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0" dirty="0" smtClean="0">
                <a:solidFill>
                  <a:schemeClr val="tx1"/>
                </a:solidFill>
              </a:rPr>
              <a:t>Klik her for at tilføje forfatter,</a:t>
            </a:r>
            <a:r>
              <a:rPr lang="da-DK" sz="3200" b="0" baseline="0" dirty="0" smtClean="0">
                <a:solidFill>
                  <a:schemeClr val="tx1"/>
                </a:solidFill>
              </a:rPr>
              <a:t> referencer mm.</a:t>
            </a:r>
            <a:endParaRPr lang="da-DK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2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8: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713" y="41196108"/>
            <a:ext cx="7453461" cy="117398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523"/>
            <a:ext cx="32402145" cy="43204893"/>
          </a:xfrm>
          <a:prstGeom prst="rect">
            <a:avLst/>
          </a:prstGeom>
        </p:spPr>
      </p:pic>
      <p:sp>
        <p:nvSpPr>
          <p:cNvPr id="4" name="Titel 10"/>
          <p:cNvSpPr>
            <a:spLocks noGrp="1"/>
          </p:cNvSpPr>
          <p:nvPr>
            <p:ph type="title" hasCustomPrompt="1"/>
          </p:nvPr>
        </p:nvSpPr>
        <p:spPr>
          <a:xfrm>
            <a:off x="1280160" y="1008412"/>
            <a:ext cx="29827521" cy="1872208"/>
          </a:xfrm>
          <a:prstGeom prst="rect">
            <a:avLst/>
          </a:prstGeom>
        </p:spPr>
        <p:txBody>
          <a:bodyPr/>
          <a:lstStyle>
            <a:lvl1pPr algn="l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5" name="Pladsholder til tekst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96988" y="3096644"/>
            <a:ext cx="29810692" cy="1346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z="3200" b="0" dirty="0" smtClean="0"/>
              <a:t>Klik her for at indsætte en underoverskrift eller en anden tekst</a:t>
            </a:r>
            <a:endParaRPr lang="da-DK" sz="3200" b="0" dirty="0"/>
          </a:p>
        </p:txBody>
      </p:sp>
      <p:sp>
        <p:nvSpPr>
          <p:cNvPr id="6" name="Pladsholder til tekst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80160" y="4896844"/>
            <a:ext cx="29827520" cy="1368151"/>
          </a:xfrm>
          <a:prstGeom prst="rect">
            <a:avLst/>
          </a:prstGeom>
        </p:spPr>
        <p:txBody>
          <a:bodyPr/>
          <a:lstStyle>
            <a:lvl1pPr marL="0" marR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5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200" b="0" dirty="0" smtClean="0">
                <a:solidFill>
                  <a:schemeClr val="tx1"/>
                </a:solidFill>
              </a:rPr>
              <a:t>Klik her for at tilføje forfatter,</a:t>
            </a:r>
            <a:r>
              <a:rPr lang="da-DK" sz="3200" b="0" baseline="0" dirty="0" smtClean="0">
                <a:solidFill>
                  <a:schemeClr val="tx1"/>
                </a:solidFill>
              </a:rPr>
              <a:t> referencer mm.</a:t>
            </a:r>
            <a:endParaRPr lang="da-DK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7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7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86" r:id="rId3"/>
    <p:sldLayoutId id="2147483684" r:id="rId4"/>
    <p:sldLayoutId id="2147483682" r:id="rId5"/>
    <p:sldLayoutId id="2147483683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defTabSz="9145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48" indent="-342948" algn="l" defTabSz="9145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56" indent="-285791" algn="l" defTabSz="9145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62" indent="-228632" algn="l" defTabSz="9145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26" indent="-228632" algn="l" defTabSz="9145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91" indent="-228632" algn="l" defTabSz="9145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56" indent="-228632" algn="l" defTabSz="9145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20" indent="-228632" algn="l" defTabSz="9145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85" indent="-228632" algn="l" defTabSz="9145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49" indent="-228632" algn="l" defTabSz="9145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5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5" algn="l" defTabSz="9145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0" algn="l" defTabSz="9145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95" algn="l" defTabSz="9145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58" algn="l" defTabSz="9145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23" algn="l" defTabSz="9145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88" algn="l" defTabSz="9145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53" algn="l" defTabSz="9145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18" algn="l" defTabSz="9145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84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belonPoster70x100cmMortenPhilip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6287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6287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3C08B156F4CB4AC0BAEB6C8446E34CE40093FAA1F6D1B59F4DA2CE5D08A7272EC6" ma:contentTypeVersion="7" ma:contentTypeDescription="Opret et nyt dokument." ma:contentTypeScope="" ma:versionID="be031f1cf79fe9f2c1d7d6ee35a3cbeb">
  <xsd:schema xmlns:xsd="http://www.w3.org/2001/XMLSchema" xmlns:xs="http://www.w3.org/2001/XMLSchema" xmlns:p="http://schemas.microsoft.com/office/2006/metadata/properties" xmlns:ns1="http://schemas.microsoft.com/sharepoint/v3" xmlns:ns2="7f8f8092-5b9a-4fa8-8dc2-99309bd78245" targetNamespace="http://schemas.microsoft.com/office/2006/metadata/properties" ma:root="true" ma:fieldsID="732d38541467ef22b4cc2529bbeaf75c" ns1:_="" ns2:_="">
    <xsd:import namespace="http://schemas.microsoft.com/sharepoint/v3"/>
    <xsd:import namespace="7f8f8092-5b9a-4fa8-8dc2-99309bd78245"/>
    <xsd:element name="properties">
      <xsd:complexType>
        <xsd:sequence>
          <xsd:element name="documentManagement">
            <xsd:complexType>
              <xsd:all>
                <xsd:element ref="ns2:PortalDepartment" minOccurs="0"/>
                <xsd:element ref="ns2:d67304936df247ab9448bd970a61aa05" minOccurs="0"/>
                <xsd:element ref="ns2:TaxCatchAll" minOccurs="0"/>
                <xsd:element ref="ns2:TaxCatchAllLabel" minOccurs="0"/>
                <xsd:element ref="ns1:Comment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" ma:index="13" nillable="true" ma:displayName="Beskrivelse" ma:internalName="Comment">
      <xsd:simpleType>
        <xsd:restriction base="dms:Note">
          <xsd:maxLength value="255"/>
        </xsd:restriction>
      </xsd:simpleType>
    </xsd:element>
    <xsd:element name="AverageRating" ma:index="14" nillable="true" ma:displayName="Bedømmelse (0-5)" ma:decimals="2" ma:description="Gennemsnitlig værdi af alle de bedømmelser, der er afsendt" ma:internalName="AverageRating" ma:readOnly="true">
      <xsd:simpleType>
        <xsd:restriction base="dms:Number"/>
      </xsd:simpleType>
    </xsd:element>
    <xsd:element name="RatingCount" ma:index="15" nillable="true" ma:displayName="Antal bedømmelser" ma:decimals="0" ma:description="Antal afsendte bedømmelser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f8092-5b9a-4fa8-8dc2-99309bd78245" elementFormDefault="qualified">
    <xsd:import namespace="http://schemas.microsoft.com/office/2006/documentManagement/types"/>
    <xsd:import namespace="http://schemas.microsoft.com/office/infopath/2007/PartnerControls"/>
    <xsd:element name="PortalDepartment" ma:index="8" nillable="true" ma:displayName="Afdeling" ma:description="" ma:list="{99f68fab-5e88-43a8-9655-891c6db66323}" ma:internalName="PortalDepartment" ma:showField="Title" ma:web="7f8f8092-5b9a-4fa8-8dc2-99309bd78245">
      <xsd:simpleType>
        <xsd:restriction base="dms:Lookup"/>
      </xsd:simpleType>
    </xsd:element>
    <xsd:element name="d67304936df247ab9448bd970a61aa05" ma:index="9" nillable="true" ma:taxonomy="true" ma:internalName="d67304936df247ab9448bd970a61aa05" ma:taxonomyFieldName="PortalKeyword" ma:displayName="Emneord" ma:fieldId="{d6730493-6df2-47ab-9448-bd970a61aa05}" ma:taxonomyMulti="true" ma:sspId="031662ce-938e-43d5-8066-2cb628b75d7b" ma:termSetId="eb262805-af9c-4ed9-b703-4606d8b8e7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ce83bcc4-3322-4fa3-a0df-7e81ae53396e}" ma:internalName="TaxCatchAll" ma:showField="CatchAllData" ma:web="7f8f8092-5b9a-4fa8-8dc2-99309bd78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e83bcc4-3322-4fa3-a0df-7e81ae53396e}" ma:internalName="TaxCatchAllLabel" ma:readOnly="true" ma:showField="CatchAllDataLabel" ma:web="7f8f8092-5b9a-4fa8-8dc2-99309bd78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http://schemas.microsoft.com/sharepoint/v3" xsi:nil="true"/>
    <TaxCatchAll xmlns="7f8f8092-5b9a-4fa8-8dc2-99309bd78245"/>
    <PortalDepartment xmlns="7f8f8092-5b9a-4fa8-8dc2-99309bd78245">4</PortalDepartment>
    <d67304936df247ab9448bd970a61aa05 xmlns="7f8f8092-5b9a-4fa8-8dc2-99309bd78245">
      <Terms xmlns="http://schemas.microsoft.com/office/infopath/2007/PartnerControls"/>
    </d67304936df247ab9448bd970a61aa05>
  </documentManagement>
</p:properties>
</file>

<file path=customXml/itemProps1.xml><?xml version="1.0" encoding="utf-8"?>
<ds:datastoreItem xmlns:ds="http://schemas.openxmlformats.org/officeDocument/2006/customXml" ds:itemID="{FE1D1FA8-5941-4E60-9A61-57E5661A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8f8092-5b9a-4fa8-8dc2-99309bd78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64DF3-11FA-4279-8BD0-EA8C87959D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D09BA7-3C0D-47F1-9B89-4BCC0D9519A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f8f8092-5b9a-4fa8-8dc2-99309bd782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SkabelonPoster70x100cmMortenPhilip</Template>
  <TotalTime>407</TotalTime>
  <Words>0</Words>
  <Application>Microsoft Office PowerPoint</Application>
  <PresentationFormat>Brugerdefineret</PresentationFormat>
  <Paragraphs>0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5" baseType="lpstr">
      <vt:lpstr>Arial</vt:lpstr>
      <vt:lpstr>Calibri</vt:lpstr>
      <vt:lpstr>SkabelonPoster70x100cmMortenPhilip</vt:lpstr>
      <vt:lpstr>PowerPoint-præsentation</vt:lpstr>
      <vt:lpstr>PowerPoint-præsentation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DK_90x120cm_posterskabelon</dc:title>
  <dc:creator>Morten Philip</dc:creator>
  <cp:lastModifiedBy>Susanne Lebrecht</cp:lastModifiedBy>
  <cp:revision>22</cp:revision>
  <dcterms:created xsi:type="dcterms:W3CDTF">2017-03-15T07:30:15Z</dcterms:created>
  <dcterms:modified xsi:type="dcterms:W3CDTF">2021-10-19T10:20:01Z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rtalKeyword">
    <vt:lpwstr/>
  </property>
  <property fmtid="{D5CDD505-2E9C-101B-9397-08002B2CF9AE}" pid="3" name="ContentTypeId">
    <vt:lpwstr>0x0101003C08B156F4CB4AC0BAEB6C8446E34CE40093FAA1F6D1B59F4DA2CE5D08A7272EC6</vt:lpwstr>
  </property>
</Properties>
</file>