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287" r:id="rId6"/>
    <p:sldId id="284" r:id="rId7"/>
    <p:sldId id="288" r:id="rId8"/>
    <p:sldId id="289" r:id="rId9"/>
    <p:sldId id="280" r:id="rId10"/>
    <p:sldId id="290" r:id="rId11"/>
    <p:sldId id="291" r:id="rId12"/>
    <p:sldId id="296" r:id="rId13"/>
    <p:sldId id="295" r:id="rId14"/>
    <p:sldId id="293" r:id="rId15"/>
    <p:sldId id="292" r:id="rId16"/>
    <p:sldId id="294" r:id="rId17"/>
  </p:sldIdLst>
  <p:sldSz cx="12192000" cy="6858000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5" orient="horz" pos="3991">
          <p15:clr>
            <a:srgbClr val="A4A3A4"/>
          </p15:clr>
        </p15:guide>
        <p15:guide id="6" orient="horz" pos="1290">
          <p15:clr>
            <a:srgbClr val="A4A3A4"/>
          </p15:clr>
        </p15:guide>
        <p15:guide id="7" pos="531">
          <p15:clr>
            <a:srgbClr val="A4A3A4"/>
          </p15:clr>
        </p15:guide>
        <p15:guide id="8" pos="5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C5E6FF"/>
    <a:srgbClr val="E96865"/>
    <a:srgbClr val="F2A940"/>
    <a:srgbClr val="FF1D1D"/>
    <a:srgbClr val="EE8C0A"/>
    <a:srgbClr val="F8DD88"/>
    <a:srgbClr val="B0C472"/>
    <a:srgbClr val="505E27"/>
    <a:srgbClr val="F1B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84186" autoAdjust="0"/>
  </p:normalViewPr>
  <p:slideViewPr>
    <p:cSldViewPr snapToGrid="0" snapToObjects="1" showGuides="1">
      <p:cViewPr varScale="1">
        <p:scale>
          <a:sx n="93" d="100"/>
          <a:sy n="93" d="100"/>
        </p:scale>
        <p:origin x="414" y="90"/>
      </p:cViewPr>
      <p:guideLst>
        <p:guide orient="horz" pos="3997"/>
        <p:guide pos="529"/>
        <p:guide orient="horz" pos="3991"/>
        <p:guide orient="horz" pos="1290"/>
        <p:guide pos="531"/>
        <p:guide pos="56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105AB63-202A-7A43-8596-6172AA86F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42A5D6-4D6D-E845-8099-47C20F21BE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F52A49C9-D9BA-DE4B-9AB3-DA5051CE237F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5F53446-E1B6-A14B-9F15-79C692A34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466-6C21-6141-95F4-28631971C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16B2248-ECF0-CC47-9EB7-89EE827DC0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4C38D1F-7053-4E6D-82F1-27A76B6F090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0417545-6E05-4122-A621-2E1B72D7A0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48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96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07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455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920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18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6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62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35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960971" y="2039188"/>
            <a:ext cx="7081429" cy="865965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Titel på din præsentation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E6CAE36-A933-F642-9057-9C18CF68F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611" y="5640148"/>
            <a:ext cx="1366718" cy="705090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3A826BA-0095-0144-A4B7-0FD322752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7154" y="2977982"/>
            <a:ext cx="6106067" cy="52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a-DK" dirty="0"/>
              <a:t>Evt. under-overskrift her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9878938" y="5341121"/>
            <a:ext cx="1777526" cy="111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9883554" y="371476"/>
            <a:ext cx="1845892" cy="1482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7813" y="5575974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8" y="5300743"/>
            <a:ext cx="1602014" cy="104974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9523991" y="0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4" pos="6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til din præ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/>
          <p:cNvSpPr txBox="1"/>
          <p:nvPr userDrawn="1"/>
        </p:nvSpPr>
        <p:spPr>
          <a:xfrm>
            <a:off x="851031" y="1539462"/>
            <a:ext cx="30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spc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(Slet dette slide inden</a:t>
            </a:r>
            <a:r>
              <a:rPr lang="da-DK" sz="2000" b="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brug)</a:t>
            </a:r>
            <a:endParaRPr lang="en-DK" sz="2000" b="0" spc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16C6FEB2-65FF-C57C-8CBC-631D36F8ACEF}"/>
              </a:ext>
            </a:extLst>
          </p:cNvPr>
          <p:cNvSpPr/>
          <p:nvPr userDrawn="1"/>
        </p:nvSpPr>
        <p:spPr>
          <a:xfrm>
            <a:off x="921657" y="2509708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1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4F54D08C-83F4-60A4-87EA-580E43BEDF34}"/>
              </a:ext>
            </a:extLst>
          </p:cNvPr>
          <p:cNvSpPr txBox="1"/>
          <p:nvPr userDrawn="1"/>
        </p:nvSpPr>
        <p:spPr>
          <a:xfrm>
            <a:off x="1633184" y="2593227"/>
            <a:ext cx="74092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Du er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omdrejningspunktet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for din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præsentation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ikke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dine slides.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755E9FC6-BDED-B415-43ED-CC13BAF23B8A}"/>
              </a:ext>
            </a:extLst>
          </p:cNvPr>
          <p:cNvSpPr/>
          <p:nvPr userDrawn="1"/>
        </p:nvSpPr>
        <p:spPr>
          <a:xfrm>
            <a:off x="921657" y="3261049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2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0D0CBCC-96FA-E50D-8A03-4EDF06BA16D3}"/>
              </a:ext>
            </a:extLst>
          </p:cNvPr>
          <p:cNvSpPr txBox="1"/>
          <p:nvPr userDrawn="1"/>
        </p:nvSpPr>
        <p:spPr>
          <a:xfrm>
            <a:off x="1633185" y="3340425"/>
            <a:ext cx="74092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illustrationer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og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troværdige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billeder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af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høj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kvalitet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– og tag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udgangspunkt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i dem i </a:t>
            </a:r>
            <a:r>
              <a:rPr lang="en-US" sz="12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din </a:t>
            </a:r>
            <a:r>
              <a:rPr lang="en-US" sz="1200" b="1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præsentation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 Det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gør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det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nemmere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huske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dine pointer.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1F1542CF-DB15-2647-FF02-189532A50C20}"/>
              </a:ext>
            </a:extLst>
          </p:cNvPr>
          <p:cNvSpPr/>
          <p:nvPr userDrawn="1"/>
        </p:nvSpPr>
        <p:spPr>
          <a:xfrm>
            <a:off x="921657" y="4012390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3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40249F5-6446-ED27-F1A4-500371609A6E}"/>
              </a:ext>
            </a:extLst>
          </p:cNvPr>
          <p:cNvSpPr txBox="1"/>
          <p:nvPr userDrawn="1"/>
        </p:nvSpPr>
        <p:spPr>
          <a:xfrm>
            <a:off x="1633185" y="4096020"/>
            <a:ext cx="74092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Hold dine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tekster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korte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og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undgå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læse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op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notesektionen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til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dine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uddybninger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8DDB59D2-492E-0406-A26A-980FD93B5E6C}"/>
              </a:ext>
            </a:extLst>
          </p:cNvPr>
          <p:cNvSpPr/>
          <p:nvPr userDrawn="1"/>
        </p:nvSpPr>
        <p:spPr>
          <a:xfrm>
            <a:off x="921657" y="4763731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4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1852A5D-184F-6294-425F-B46469F4F2CD}"/>
              </a:ext>
            </a:extLst>
          </p:cNvPr>
          <p:cNvSpPr txBox="1"/>
          <p:nvPr userDrawn="1"/>
        </p:nvSpPr>
        <p:spPr>
          <a:xfrm>
            <a:off x="1633185" y="4843218"/>
            <a:ext cx="74092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Vælg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ét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budskab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pr. slide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hvad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skal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dit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publikum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tage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med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fra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hvert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slide?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329DE0BE-2945-3E5E-A0DA-901953385C71}"/>
              </a:ext>
            </a:extLst>
          </p:cNvPr>
          <p:cNvSpPr/>
          <p:nvPr userDrawn="1"/>
        </p:nvSpPr>
        <p:spPr>
          <a:xfrm>
            <a:off x="921657" y="5515071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5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0C6E0208-D5DF-213C-1FAF-28BD42A027A5}"/>
              </a:ext>
            </a:extLst>
          </p:cNvPr>
          <p:cNvSpPr txBox="1"/>
          <p:nvPr userDrawn="1"/>
        </p:nvSpPr>
        <p:spPr>
          <a:xfrm>
            <a:off x="1633185" y="5598590"/>
            <a:ext cx="74092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aktivt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sprog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skriv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eksempelvis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”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Hvad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skal</a:t>
            </a:r>
            <a:r>
              <a:rPr lang="en-US" sz="12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vi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igennem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i dag” i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stedet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for ”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Dagsorden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”.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Tips til din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52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9878938" y="5341121"/>
            <a:ext cx="1777526" cy="111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9878938" y="390526"/>
            <a:ext cx="1922804" cy="1463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 userDrawn="1"/>
        </p:nvSpPr>
        <p:spPr>
          <a:xfrm>
            <a:off x="841978" y="1539462"/>
            <a:ext cx="30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spc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(Slet dette slide inden</a:t>
            </a:r>
            <a:r>
              <a:rPr lang="da-DK" sz="2000" b="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brug)</a:t>
            </a:r>
            <a:endParaRPr lang="en-DK" sz="2000" b="0" spc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Ikoner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02">
          <p15:clr>
            <a:srgbClr val="FBAE40"/>
          </p15:clr>
        </p15:guide>
        <p15:guide id="4" pos="63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951" y="2047874"/>
            <a:ext cx="8199437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26926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2963" y="2060966"/>
            <a:ext cx="3734571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7829" y="2043880"/>
            <a:ext cx="3734571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29165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 med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836346" y="2041121"/>
            <a:ext cx="3710048" cy="39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5313255" y="2041117"/>
            <a:ext cx="3720799" cy="391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871" y="2636110"/>
            <a:ext cx="3734571" cy="3722219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3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99483" y="2644655"/>
            <a:ext cx="3734571" cy="3722219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40356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A3087BF8-52EF-3E4E-A656-47B014E1D3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2" y="541935"/>
            <a:ext cx="8199437" cy="48201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>
                  <a:lumMod val="50000"/>
                  <a:lumOff val="50000"/>
                </a:schemeClr>
              </a:buClr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7" name="Titel 9">
            <a:extLst>
              <a:ext uri="{FF2B5EF4-FFF2-40B4-BE49-F238E27FC236}">
                <a16:creationId xmlns:a16="http://schemas.microsoft.com/office/drawing/2014/main" id="{86057D62-9801-E54E-9439-1D94274DF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2" y="5484780"/>
            <a:ext cx="8199437" cy="44543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Evt. billedtitel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A136B7D-760B-4740-A381-823851203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989" y="6002745"/>
            <a:ext cx="8199086" cy="33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184267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41461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25230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Pause</a:t>
            </a:r>
            <a:endParaRPr lang="da-DK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7" b="17026"/>
          <a:stretch/>
        </p:blipFill>
        <p:spPr>
          <a:xfrm>
            <a:off x="842962" y="2516856"/>
            <a:ext cx="8172049" cy="31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r="20539"/>
          <a:stretch/>
        </p:blipFill>
        <p:spPr>
          <a:xfrm>
            <a:off x="845541" y="2443515"/>
            <a:ext cx="8086181" cy="35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E6CAE36-A933-F642-9057-9C18CF68F6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7115" y="5647268"/>
            <a:ext cx="1366718" cy="70509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8" y="785893"/>
            <a:ext cx="1602014" cy="10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7" r:id="rId3"/>
    <p:sldLayoutId id="2147483662" r:id="rId4"/>
    <p:sldLayoutId id="2147483661" r:id="rId5"/>
    <p:sldLayoutId id="2147483664" r:id="rId6"/>
    <p:sldLayoutId id="2147483663" r:id="rId7"/>
    <p:sldLayoutId id="2147483678" r:id="rId8"/>
    <p:sldLayoutId id="2147483679" r:id="rId9"/>
    <p:sldLayoutId id="2147483675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312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3.png"/><Relationship Id="rId21" Type="http://schemas.openxmlformats.org/officeDocument/2006/relationships/image" Target="../media/image1222.svg"/><Relationship Id="rId34" Type="http://schemas.openxmlformats.org/officeDocument/2006/relationships/image" Target="../media/image217.png"/><Relationship Id="rId42" Type="http://schemas.openxmlformats.org/officeDocument/2006/relationships/image" Target="../media/image221.png"/><Relationship Id="rId47" Type="http://schemas.openxmlformats.org/officeDocument/2006/relationships/image" Target="../media/image1482.svg"/><Relationship Id="rId50" Type="http://schemas.openxmlformats.org/officeDocument/2006/relationships/image" Target="../media/image225.png"/><Relationship Id="rId55" Type="http://schemas.openxmlformats.org/officeDocument/2006/relationships/image" Target="../media/image1562.svg"/><Relationship Id="rId63" Type="http://schemas.openxmlformats.org/officeDocument/2006/relationships/image" Target="../media/image1642.svg"/><Relationship Id="rId68" Type="http://schemas.openxmlformats.org/officeDocument/2006/relationships/image" Target="../media/image234.png"/><Relationship Id="rId76" Type="http://schemas.openxmlformats.org/officeDocument/2006/relationships/image" Target="../media/image238.png"/><Relationship Id="rId84" Type="http://schemas.openxmlformats.org/officeDocument/2006/relationships/image" Target="../media/image242.png"/><Relationship Id="rId89" Type="http://schemas.openxmlformats.org/officeDocument/2006/relationships/image" Target="../media/image1902.svg"/><Relationship Id="rId97" Type="http://schemas.openxmlformats.org/officeDocument/2006/relationships/image" Target="../media/image1982.svg"/><Relationship Id="rId7" Type="http://schemas.openxmlformats.org/officeDocument/2006/relationships/image" Target="../media/image1082.svg"/><Relationship Id="rId71" Type="http://schemas.openxmlformats.org/officeDocument/2006/relationships/image" Target="../media/image1722.svg"/><Relationship Id="rId92" Type="http://schemas.openxmlformats.org/officeDocument/2006/relationships/image" Target="../media/image246.png"/><Relationship Id="rId2" Type="http://schemas.openxmlformats.org/officeDocument/2006/relationships/image" Target="../media/image201.png"/><Relationship Id="rId16" Type="http://schemas.openxmlformats.org/officeDocument/2006/relationships/image" Target="../media/image208.png"/><Relationship Id="rId29" Type="http://schemas.openxmlformats.org/officeDocument/2006/relationships/image" Target="../media/image1302.svg"/><Relationship Id="rId11" Type="http://schemas.openxmlformats.org/officeDocument/2006/relationships/image" Target="../media/image1122.svg"/><Relationship Id="rId24" Type="http://schemas.openxmlformats.org/officeDocument/2006/relationships/image" Target="../media/image212.png"/><Relationship Id="rId32" Type="http://schemas.openxmlformats.org/officeDocument/2006/relationships/image" Target="../media/image216.png"/><Relationship Id="rId37" Type="http://schemas.openxmlformats.org/officeDocument/2006/relationships/image" Target="../media/image1382.svg"/><Relationship Id="rId40" Type="http://schemas.openxmlformats.org/officeDocument/2006/relationships/image" Target="../media/image220.png"/><Relationship Id="rId45" Type="http://schemas.openxmlformats.org/officeDocument/2006/relationships/image" Target="../media/image1462.svg"/><Relationship Id="rId53" Type="http://schemas.openxmlformats.org/officeDocument/2006/relationships/image" Target="../media/image1542.svg"/><Relationship Id="rId58" Type="http://schemas.openxmlformats.org/officeDocument/2006/relationships/image" Target="../media/image229.png"/><Relationship Id="rId66" Type="http://schemas.openxmlformats.org/officeDocument/2006/relationships/image" Target="../media/image233.png"/><Relationship Id="rId74" Type="http://schemas.openxmlformats.org/officeDocument/2006/relationships/image" Target="../media/image237.png"/><Relationship Id="rId79" Type="http://schemas.openxmlformats.org/officeDocument/2006/relationships/image" Target="../media/image1802.svg"/><Relationship Id="rId87" Type="http://schemas.openxmlformats.org/officeDocument/2006/relationships/image" Target="../media/image1882.svg"/><Relationship Id="rId5" Type="http://schemas.openxmlformats.org/officeDocument/2006/relationships/image" Target="../media/image1062.svg"/><Relationship Id="rId61" Type="http://schemas.openxmlformats.org/officeDocument/2006/relationships/image" Target="../media/image1622.svg"/><Relationship Id="rId82" Type="http://schemas.openxmlformats.org/officeDocument/2006/relationships/image" Target="../media/image241.png"/><Relationship Id="rId90" Type="http://schemas.openxmlformats.org/officeDocument/2006/relationships/image" Target="../media/image245.png"/><Relationship Id="rId95" Type="http://schemas.openxmlformats.org/officeDocument/2006/relationships/image" Target="../media/image1962.svg"/><Relationship Id="rId19" Type="http://schemas.openxmlformats.org/officeDocument/2006/relationships/image" Target="../media/image1202.svg"/><Relationship Id="rId14" Type="http://schemas.openxmlformats.org/officeDocument/2006/relationships/image" Target="../media/image207.png"/><Relationship Id="rId22" Type="http://schemas.openxmlformats.org/officeDocument/2006/relationships/image" Target="../media/image211.png"/><Relationship Id="rId27" Type="http://schemas.openxmlformats.org/officeDocument/2006/relationships/image" Target="../media/image1282.svg"/><Relationship Id="rId30" Type="http://schemas.openxmlformats.org/officeDocument/2006/relationships/image" Target="../media/image215.png"/><Relationship Id="rId35" Type="http://schemas.openxmlformats.org/officeDocument/2006/relationships/image" Target="../media/image1362.svg"/><Relationship Id="rId43" Type="http://schemas.openxmlformats.org/officeDocument/2006/relationships/image" Target="../media/image1442.svg"/><Relationship Id="rId48" Type="http://schemas.openxmlformats.org/officeDocument/2006/relationships/image" Target="../media/image224.png"/><Relationship Id="rId56" Type="http://schemas.openxmlformats.org/officeDocument/2006/relationships/image" Target="../media/image228.png"/><Relationship Id="rId64" Type="http://schemas.openxmlformats.org/officeDocument/2006/relationships/image" Target="../media/image232.png"/><Relationship Id="rId69" Type="http://schemas.openxmlformats.org/officeDocument/2006/relationships/image" Target="../media/image1702.svg"/><Relationship Id="rId77" Type="http://schemas.openxmlformats.org/officeDocument/2006/relationships/image" Target="../media/image1782.svg"/><Relationship Id="rId8" Type="http://schemas.openxmlformats.org/officeDocument/2006/relationships/image" Target="../media/image204.png"/><Relationship Id="rId51" Type="http://schemas.openxmlformats.org/officeDocument/2006/relationships/image" Target="../media/image1522.svg"/><Relationship Id="rId72" Type="http://schemas.openxmlformats.org/officeDocument/2006/relationships/image" Target="../media/image236.png"/><Relationship Id="rId80" Type="http://schemas.openxmlformats.org/officeDocument/2006/relationships/image" Target="../media/image240.png"/><Relationship Id="rId85" Type="http://schemas.openxmlformats.org/officeDocument/2006/relationships/image" Target="../media/image1862.svg"/><Relationship Id="rId93" Type="http://schemas.openxmlformats.org/officeDocument/2006/relationships/image" Target="../media/image1942.svg"/><Relationship Id="rId98" Type="http://schemas.openxmlformats.org/officeDocument/2006/relationships/image" Target="../media/image249.png"/><Relationship Id="rId3" Type="http://schemas.openxmlformats.org/officeDocument/2006/relationships/image" Target="../media/image1042.svg"/><Relationship Id="rId12" Type="http://schemas.openxmlformats.org/officeDocument/2006/relationships/image" Target="../media/image206.png"/><Relationship Id="rId17" Type="http://schemas.openxmlformats.org/officeDocument/2006/relationships/image" Target="../media/image1182.svg"/><Relationship Id="rId25" Type="http://schemas.openxmlformats.org/officeDocument/2006/relationships/image" Target="../media/image1262.svg"/><Relationship Id="rId33" Type="http://schemas.openxmlformats.org/officeDocument/2006/relationships/image" Target="../media/image1342.svg"/><Relationship Id="rId38" Type="http://schemas.openxmlformats.org/officeDocument/2006/relationships/image" Target="../media/image219.png"/><Relationship Id="rId46" Type="http://schemas.openxmlformats.org/officeDocument/2006/relationships/image" Target="../media/image223.png"/><Relationship Id="rId59" Type="http://schemas.openxmlformats.org/officeDocument/2006/relationships/image" Target="../media/image1602.svg"/><Relationship Id="rId67" Type="http://schemas.openxmlformats.org/officeDocument/2006/relationships/image" Target="../media/image1682.svg"/><Relationship Id="rId20" Type="http://schemas.openxmlformats.org/officeDocument/2006/relationships/image" Target="../media/image210.png"/><Relationship Id="rId41" Type="http://schemas.openxmlformats.org/officeDocument/2006/relationships/image" Target="../media/image1422.svg"/><Relationship Id="rId54" Type="http://schemas.openxmlformats.org/officeDocument/2006/relationships/image" Target="../media/image227.png"/><Relationship Id="rId62" Type="http://schemas.openxmlformats.org/officeDocument/2006/relationships/image" Target="../media/image231.png"/><Relationship Id="rId70" Type="http://schemas.openxmlformats.org/officeDocument/2006/relationships/image" Target="../media/image235.png"/><Relationship Id="rId75" Type="http://schemas.openxmlformats.org/officeDocument/2006/relationships/image" Target="../media/image1762.svg"/><Relationship Id="rId83" Type="http://schemas.openxmlformats.org/officeDocument/2006/relationships/image" Target="../media/image1842.svg"/><Relationship Id="rId88" Type="http://schemas.openxmlformats.org/officeDocument/2006/relationships/image" Target="../media/image244.png"/><Relationship Id="rId91" Type="http://schemas.openxmlformats.org/officeDocument/2006/relationships/image" Target="../media/image1922.svg"/><Relationship Id="rId96" Type="http://schemas.openxmlformats.org/officeDocument/2006/relationships/image" Target="../media/image2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3.png"/><Relationship Id="rId15" Type="http://schemas.openxmlformats.org/officeDocument/2006/relationships/image" Target="../media/image1162.svg"/><Relationship Id="rId23" Type="http://schemas.openxmlformats.org/officeDocument/2006/relationships/image" Target="../media/image1242.svg"/><Relationship Id="rId28" Type="http://schemas.openxmlformats.org/officeDocument/2006/relationships/image" Target="../media/image214.png"/><Relationship Id="rId36" Type="http://schemas.openxmlformats.org/officeDocument/2006/relationships/image" Target="../media/image218.png"/><Relationship Id="rId49" Type="http://schemas.openxmlformats.org/officeDocument/2006/relationships/image" Target="../media/image1502.svg"/><Relationship Id="rId57" Type="http://schemas.openxmlformats.org/officeDocument/2006/relationships/image" Target="../media/image1582.svg"/><Relationship Id="rId10" Type="http://schemas.openxmlformats.org/officeDocument/2006/relationships/image" Target="../media/image205.png"/><Relationship Id="rId31" Type="http://schemas.openxmlformats.org/officeDocument/2006/relationships/image" Target="../media/image1322.svg"/><Relationship Id="rId44" Type="http://schemas.openxmlformats.org/officeDocument/2006/relationships/image" Target="../media/image222.png"/><Relationship Id="rId52" Type="http://schemas.openxmlformats.org/officeDocument/2006/relationships/image" Target="../media/image226.png"/><Relationship Id="rId60" Type="http://schemas.openxmlformats.org/officeDocument/2006/relationships/image" Target="../media/image230.png"/><Relationship Id="rId65" Type="http://schemas.openxmlformats.org/officeDocument/2006/relationships/image" Target="../media/image1662.svg"/><Relationship Id="rId73" Type="http://schemas.openxmlformats.org/officeDocument/2006/relationships/image" Target="../media/image1742.svg"/><Relationship Id="rId78" Type="http://schemas.openxmlformats.org/officeDocument/2006/relationships/image" Target="../media/image239.png"/><Relationship Id="rId81" Type="http://schemas.openxmlformats.org/officeDocument/2006/relationships/image" Target="../media/image1822.svg"/><Relationship Id="rId86" Type="http://schemas.openxmlformats.org/officeDocument/2006/relationships/image" Target="../media/image243.png"/><Relationship Id="rId94" Type="http://schemas.openxmlformats.org/officeDocument/2006/relationships/image" Target="../media/image247.png"/><Relationship Id="rId99" Type="http://schemas.openxmlformats.org/officeDocument/2006/relationships/image" Target="../media/image2002.svg"/><Relationship Id="rId4" Type="http://schemas.openxmlformats.org/officeDocument/2006/relationships/image" Target="../media/image202.png"/><Relationship Id="rId9" Type="http://schemas.openxmlformats.org/officeDocument/2006/relationships/image" Target="../media/image1102.svg"/><Relationship Id="rId13" Type="http://schemas.openxmlformats.org/officeDocument/2006/relationships/image" Target="../media/image1142.svg"/><Relationship Id="rId18" Type="http://schemas.openxmlformats.org/officeDocument/2006/relationships/image" Target="../media/image209.png"/><Relationship Id="rId39" Type="http://schemas.openxmlformats.org/officeDocument/2006/relationships/image" Target="../media/image1402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2.png"/><Relationship Id="rId21" Type="http://schemas.openxmlformats.org/officeDocument/2006/relationships/image" Target="NULL"/><Relationship Id="rId34" Type="http://schemas.openxmlformats.org/officeDocument/2006/relationships/image" Target="../media/image266.png"/><Relationship Id="rId42" Type="http://schemas.openxmlformats.org/officeDocument/2006/relationships/image" Target="../media/image270.png"/><Relationship Id="rId47" Type="http://schemas.openxmlformats.org/officeDocument/2006/relationships/image" Target="NULL"/><Relationship Id="rId50" Type="http://schemas.openxmlformats.org/officeDocument/2006/relationships/image" Target="../media/image274.png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../media/image283.png"/><Relationship Id="rId76" Type="http://schemas.openxmlformats.org/officeDocument/2006/relationships/image" Target="../media/image287.png"/><Relationship Id="rId84" Type="http://schemas.openxmlformats.org/officeDocument/2006/relationships/image" Target="../media/image291.png"/><Relationship Id="rId89" Type="http://schemas.openxmlformats.org/officeDocument/2006/relationships/image" Target="NULL"/><Relationship Id="rId97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image" Target="../media/image295.png"/><Relationship Id="rId2" Type="http://schemas.openxmlformats.org/officeDocument/2006/relationships/image" Target="../media/image250.png"/><Relationship Id="rId16" Type="http://schemas.openxmlformats.org/officeDocument/2006/relationships/image" Target="../media/image257.png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261.png"/><Relationship Id="rId32" Type="http://schemas.openxmlformats.org/officeDocument/2006/relationships/image" Target="../media/image265.png"/><Relationship Id="rId37" Type="http://schemas.openxmlformats.org/officeDocument/2006/relationships/image" Target="NULL"/><Relationship Id="rId40" Type="http://schemas.openxmlformats.org/officeDocument/2006/relationships/image" Target="../media/image269.png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../media/image278.png"/><Relationship Id="rId66" Type="http://schemas.openxmlformats.org/officeDocument/2006/relationships/image" Target="../media/image282.png"/><Relationship Id="rId74" Type="http://schemas.openxmlformats.org/officeDocument/2006/relationships/image" Target="../media/image286.png"/><Relationship Id="rId79" Type="http://schemas.openxmlformats.org/officeDocument/2006/relationships/image" Target="NULL"/><Relationship Id="rId87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image" Target="../media/image290.png"/><Relationship Id="rId90" Type="http://schemas.openxmlformats.org/officeDocument/2006/relationships/image" Target="../media/image294.png"/><Relationship Id="rId9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256.png"/><Relationship Id="rId22" Type="http://schemas.openxmlformats.org/officeDocument/2006/relationships/image" Target="../media/image260.png"/><Relationship Id="rId27" Type="http://schemas.openxmlformats.org/officeDocument/2006/relationships/image" Target="NULL"/><Relationship Id="rId30" Type="http://schemas.openxmlformats.org/officeDocument/2006/relationships/image" Target="../media/image264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../media/image273.png"/><Relationship Id="rId56" Type="http://schemas.openxmlformats.org/officeDocument/2006/relationships/image" Target="../media/image277.png"/><Relationship Id="rId64" Type="http://schemas.openxmlformats.org/officeDocument/2006/relationships/image" Target="../media/image281.png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../media/image253.png"/><Relationship Id="rId51" Type="http://schemas.openxmlformats.org/officeDocument/2006/relationships/image" Target="NULL"/><Relationship Id="rId72" Type="http://schemas.openxmlformats.org/officeDocument/2006/relationships/image" Target="../media/image285.png"/><Relationship Id="rId80" Type="http://schemas.openxmlformats.org/officeDocument/2006/relationships/image" Target="../media/image289.png"/><Relationship Id="rId85" Type="http://schemas.openxmlformats.org/officeDocument/2006/relationships/image" Target="NULL"/><Relationship Id="rId93" Type="http://schemas.openxmlformats.org/officeDocument/2006/relationships/image" Target="NULL"/><Relationship Id="rId98" Type="http://schemas.openxmlformats.org/officeDocument/2006/relationships/image" Target="../media/image298.png"/><Relationship Id="rId3" Type="http://schemas.openxmlformats.org/officeDocument/2006/relationships/image" Target="NULL"/><Relationship Id="rId12" Type="http://schemas.openxmlformats.org/officeDocument/2006/relationships/image" Target="../media/image255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268.png"/><Relationship Id="rId46" Type="http://schemas.openxmlformats.org/officeDocument/2006/relationships/image" Target="../media/image272.png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image" Target="../media/image259.png"/><Relationship Id="rId41" Type="http://schemas.openxmlformats.org/officeDocument/2006/relationships/image" Target="NULL"/><Relationship Id="rId54" Type="http://schemas.openxmlformats.org/officeDocument/2006/relationships/image" Target="../media/image276.png"/><Relationship Id="rId62" Type="http://schemas.openxmlformats.org/officeDocument/2006/relationships/image" Target="../media/image280.png"/><Relationship Id="rId70" Type="http://schemas.openxmlformats.org/officeDocument/2006/relationships/image" Target="../media/image284.png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image" Target="../media/image293.png"/><Relationship Id="rId91" Type="http://schemas.openxmlformats.org/officeDocument/2006/relationships/image" Target="NULL"/><Relationship Id="rId96" Type="http://schemas.openxmlformats.org/officeDocument/2006/relationships/image" Target="../media/image29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2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63.png"/><Relationship Id="rId36" Type="http://schemas.openxmlformats.org/officeDocument/2006/relationships/image" Target="../media/image267.png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../media/image254.png"/><Relationship Id="rId31" Type="http://schemas.openxmlformats.org/officeDocument/2006/relationships/image" Target="NULL"/><Relationship Id="rId44" Type="http://schemas.openxmlformats.org/officeDocument/2006/relationships/image" Target="../media/image271.png"/><Relationship Id="rId52" Type="http://schemas.openxmlformats.org/officeDocument/2006/relationships/image" Target="../media/image275.png"/><Relationship Id="rId60" Type="http://schemas.openxmlformats.org/officeDocument/2006/relationships/image" Target="../media/image279.png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../media/image288.png"/><Relationship Id="rId81" Type="http://schemas.openxmlformats.org/officeDocument/2006/relationships/image" Target="NULL"/><Relationship Id="rId86" Type="http://schemas.openxmlformats.org/officeDocument/2006/relationships/image" Target="../media/image292.png"/><Relationship Id="rId94" Type="http://schemas.openxmlformats.org/officeDocument/2006/relationships/image" Target="../media/image296.png"/><Relationship Id="rId99" Type="http://schemas.openxmlformats.org/officeDocument/2006/relationships/image" Target="NULL"/><Relationship Id="rId4" Type="http://schemas.openxmlformats.org/officeDocument/2006/relationships/image" Target="../media/image251.png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258.png"/><Relationship Id="rId3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1.png"/><Relationship Id="rId21" Type="http://schemas.openxmlformats.org/officeDocument/2006/relationships/image" Target="NULL"/><Relationship Id="rId34" Type="http://schemas.openxmlformats.org/officeDocument/2006/relationships/image" Target="../media/image315.png"/><Relationship Id="rId42" Type="http://schemas.openxmlformats.org/officeDocument/2006/relationships/image" Target="../media/image319.png"/><Relationship Id="rId47" Type="http://schemas.openxmlformats.org/officeDocument/2006/relationships/image" Target="NULL"/><Relationship Id="rId50" Type="http://schemas.openxmlformats.org/officeDocument/2006/relationships/image" Target="../media/image323.png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../media/image332.png"/><Relationship Id="rId76" Type="http://schemas.openxmlformats.org/officeDocument/2006/relationships/image" Target="../media/image336.png"/><Relationship Id="rId84" Type="http://schemas.openxmlformats.org/officeDocument/2006/relationships/image" Target="../media/image340.png"/><Relationship Id="rId89" Type="http://schemas.openxmlformats.org/officeDocument/2006/relationships/image" Target="NULL"/><Relationship Id="rId97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image" Target="../media/image344.png"/><Relationship Id="rId2" Type="http://schemas.openxmlformats.org/officeDocument/2006/relationships/image" Target="../media/image299.png"/><Relationship Id="rId16" Type="http://schemas.openxmlformats.org/officeDocument/2006/relationships/image" Target="../media/image306.png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310.png"/><Relationship Id="rId32" Type="http://schemas.openxmlformats.org/officeDocument/2006/relationships/image" Target="../media/image314.png"/><Relationship Id="rId37" Type="http://schemas.openxmlformats.org/officeDocument/2006/relationships/image" Target="NULL"/><Relationship Id="rId40" Type="http://schemas.openxmlformats.org/officeDocument/2006/relationships/image" Target="../media/image318.png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../media/image327.png"/><Relationship Id="rId66" Type="http://schemas.openxmlformats.org/officeDocument/2006/relationships/image" Target="../media/image331.png"/><Relationship Id="rId74" Type="http://schemas.openxmlformats.org/officeDocument/2006/relationships/image" Target="../media/image335.png"/><Relationship Id="rId79" Type="http://schemas.openxmlformats.org/officeDocument/2006/relationships/image" Target="NULL"/><Relationship Id="rId87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image" Target="../media/image339.png"/><Relationship Id="rId90" Type="http://schemas.openxmlformats.org/officeDocument/2006/relationships/image" Target="../media/image343.png"/><Relationship Id="rId9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305.png"/><Relationship Id="rId22" Type="http://schemas.openxmlformats.org/officeDocument/2006/relationships/image" Target="../media/image309.png"/><Relationship Id="rId27" Type="http://schemas.openxmlformats.org/officeDocument/2006/relationships/image" Target="NULL"/><Relationship Id="rId30" Type="http://schemas.openxmlformats.org/officeDocument/2006/relationships/image" Target="../media/image313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../media/image322.png"/><Relationship Id="rId56" Type="http://schemas.openxmlformats.org/officeDocument/2006/relationships/image" Target="../media/image326.png"/><Relationship Id="rId64" Type="http://schemas.openxmlformats.org/officeDocument/2006/relationships/image" Target="../media/image330.png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../media/image302.png"/><Relationship Id="rId51" Type="http://schemas.openxmlformats.org/officeDocument/2006/relationships/image" Target="NULL"/><Relationship Id="rId72" Type="http://schemas.openxmlformats.org/officeDocument/2006/relationships/image" Target="../media/image334.png"/><Relationship Id="rId80" Type="http://schemas.openxmlformats.org/officeDocument/2006/relationships/image" Target="../media/image338.png"/><Relationship Id="rId85" Type="http://schemas.openxmlformats.org/officeDocument/2006/relationships/image" Target="NULL"/><Relationship Id="rId93" Type="http://schemas.openxmlformats.org/officeDocument/2006/relationships/image" Target="NULL"/><Relationship Id="rId98" Type="http://schemas.openxmlformats.org/officeDocument/2006/relationships/image" Target="../media/image347.png"/><Relationship Id="rId3" Type="http://schemas.openxmlformats.org/officeDocument/2006/relationships/image" Target="NULL"/><Relationship Id="rId12" Type="http://schemas.openxmlformats.org/officeDocument/2006/relationships/image" Target="../media/image304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317.png"/><Relationship Id="rId46" Type="http://schemas.openxmlformats.org/officeDocument/2006/relationships/image" Target="../media/image321.png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image" Target="../media/image308.png"/><Relationship Id="rId41" Type="http://schemas.openxmlformats.org/officeDocument/2006/relationships/image" Target="NULL"/><Relationship Id="rId54" Type="http://schemas.openxmlformats.org/officeDocument/2006/relationships/image" Target="../media/image325.png"/><Relationship Id="rId62" Type="http://schemas.openxmlformats.org/officeDocument/2006/relationships/image" Target="../media/image329.png"/><Relationship Id="rId70" Type="http://schemas.openxmlformats.org/officeDocument/2006/relationships/image" Target="../media/image333.png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image" Target="../media/image342.png"/><Relationship Id="rId91" Type="http://schemas.openxmlformats.org/officeDocument/2006/relationships/image" Target="NULL"/><Relationship Id="rId96" Type="http://schemas.openxmlformats.org/officeDocument/2006/relationships/image" Target="../media/image3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1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12.png"/><Relationship Id="rId36" Type="http://schemas.openxmlformats.org/officeDocument/2006/relationships/image" Target="../media/image316.png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../media/image303.png"/><Relationship Id="rId31" Type="http://schemas.openxmlformats.org/officeDocument/2006/relationships/image" Target="NULL"/><Relationship Id="rId44" Type="http://schemas.openxmlformats.org/officeDocument/2006/relationships/image" Target="../media/image320.png"/><Relationship Id="rId52" Type="http://schemas.openxmlformats.org/officeDocument/2006/relationships/image" Target="../media/image324.png"/><Relationship Id="rId60" Type="http://schemas.openxmlformats.org/officeDocument/2006/relationships/image" Target="../media/image328.png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../media/image337.png"/><Relationship Id="rId81" Type="http://schemas.openxmlformats.org/officeDocument/2006/relationships/image" Target="NULL"/><Relationship Id="rId86" Type="http://schemas.openxmlformats.org/officeDocument/2006/relationships/image" Target="../media/image341.png"/><Relationship Id="rId94" Type="http://schemas.openxmlformats.org/officeDocument/2006/relationships/image" Target="../media/image345.png"/><Relationship Id="rId99" Type="http://schemas.openxmlformats.org/officeDocument/2006/relationships/image" Target="NULL"/><Relationship Id="rId4" Type="http://schemas.openxmlformats.org/officeDocument/2006/relationships/image" Target="../media/image300.png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07.png"/><Relationship Id="rId3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0.png"/><Relationship Id="rId21" Type="http://schemas.openxmlformats.org/officeDocument/2006/relationships/image" Target="NULL"/><Relationship Id="rId34" Type="http://schemas.openxmlformats.org/officeDocument/2006/relationships/image" Target="../media/image364.png"/><Relationship Id="rId42" Type="http://schemas.openxmlformats.org/officeDocument/2006/relationships/image" Target="../media/image368.png"/><Relationship Id="rId47" Type="http://schemas.openxmlformats.org/officeDocument/2006/relationships/image" Target="NULL"/><Relationship Id="rId50" Type="http://schemas.openxmlformats.org/officeDocument/2006/relationships/image" Target="../media/image372.png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../media/image381.png"/><Relationship Id="rId76" Type="http://schemas.openxmlformats.org/officeDocument/2006/relationships/image" Target="../media/image385.png"/><Relationship Id="rId84" Type="http://schemas.openxmlformats.org/officeDocument/2006/relationships/image" Target="../media/image389.png"/><Relationship Id="rId89" Type="http://schemas.openxmlformats.org/officeDocument/2006/relationships/image" Target="NULL"/><Relationship Id="rId97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image" Target="../media/image393.png"/><Relationship Id="rId2" Type="http://schemas.openxmlformats.org/officeDocument/2006/relationships/image" Target="../media/image348.png"/><Relationship Id="rId16" Type="http://schemas.openxmlformats.org/officeDocument/2006/relationships/image" Target="../media/image355.png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359.png"/><Relationship Id="rId32" Type="http://schemas.openxmlformats.org/officeDocument/2006/relationships/image" Target="../media/image363.png"/><Relationship Id="rId37" Type="http://schemas.openxmlformats.org/officeDocument/2006/relationships/image" Target="NULL"/><Relationship Id="rId40" Type="http://schemas.openxmlformats.org/officeDocument/2006/relationships/image" Target="../media/image367.png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../media/image376.png"/><Relationship Id="rId66" Type="http://schemas.openxmlformats.org/officeDocument/2006/relationships/image" Target="../media/image380.png"/><Relationship Id="rId74" Type="http://schemas.openxmlformats.org/officeDocument/2006/relationships/image" Target="../media/image384.png"/><Relationship Id="rId79" Type="http://schemas.openxmlformats.org/officeDocument/2006/relationships/image" Target="NULL"/><Relationship Id="rId87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image" Target="../media/image388.png"/><Relationship Id="rId90" Type="http://schemas.openxmlformats.org/officeDocument/2006/relationships/image" Target="../media/image392.png"/><Relationship Id="rId9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354.png"/><Relationship Id="rId22" Type="http://schemas.openxmlformats.org/officeDocument/2006/relationships/image" Target="../media/image358.png"/><Relationship Id="rId27" Type="http://schemas.openxmlformats.org/officeDocument/2006/relationships/image" Target="NULL"/><Relationship Id="rId30" Type="http://schemas.openxmlformats.org/officeDocument/2006/relationships/image" Target="../media/image362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../media/image371.png"/><Relationship Id="rId56" Type="http://schemas.openxmlformats.org/officeDocument/2006/relationships/image" Target="../media/image375.png"/><Relationship Id="rId64" Type="http://schemas.openxmlformats.org/officeDocument/2006/relationships/image" Target="../media/image379.png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../media/image351.png"/><Relationship Id="rId51" Type="http://schemas.openxmlformats.org/officeDocument/2006/relationships/image" Target="NULL"/><Relationship Id="rId72" Type="http://schemas.openxmlformats.org/officeDocument/2006/relationships/image" Target="../media/image383.png"/><Relationship Id="rId80" Type="http://schemas.openxmlformats.org/officeDocument/2006/relationships/image" Target="../media/image387.png"/><Relationship Id="rId85" Type="http://schemas.openxmlformats.org/officeDocument/2006/relationships/image" Target="NULL"/><Relationship Id="rId93" Type="http://schemas.openxmlformats.org/officeDocument/2006/relationships/image" Target="NULL"/><Relationship Id="rId98" Type="http://schemas.openxmlformats.org/officeDocument/2006/relationships/image" Target="../media/image396.png"/><Relationship Id="rId3" Type="http://schemas.openxmlformats.org/officeDocument/2006/relationships/image" Target="NULL"/><Relationship Id="rId12" Type="http://schemas.openxmlformats.org/officeDocument/2006/relationships/image" Target="../media/image353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366.png"/><Relationship Id="rId46" Type="http://schemas.openxmlformats.org/officeDocument/2006/relationships/image" Target="../media/image370.png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image" Target="../media/image357.png"/><Relationship Id="rId41" Type="http://schemas.openxmlformats.org/officeDocument/2006/relationships/image" Target="NULL"/><Relationship Id="rId54" Type="http://schemas.openxmlformats.org/officeDocument/2006/relationships/image" Target="../media/image374.png"/><Relationship Id="rId62" Type="http://schemas.openxmlformats.org/officeDocument/2006/relationships/image" Target="../media/image378.png"/><Relationship Id="rId70" Type="http://schemas.openxmlformats.org/officeDocument/2006/relationships/image" Target="../media/image382.png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image" Target="../media/image391.png"/><Relationship Id="rId91" Type="http://schemas.openxmlformats.org/officeDocument/2006/relationships/image" Target="NULL"/><Relationship Id="rId96" Type="http://schemas.openxmlformats.org/officeDocument/2006/relationships/image" Target="../media/image3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61.png"/><Relationship Id="rId36" Type="http://schemas.openxmlformats.org/officeDocument/2006/relationships/image" Target="../media/image365.png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../media/image352.png"/><Relationship Id="rId31" Type="http://schemas.openxmlformats.org/officeDocument/2006/relationships/image" Target="NULL"/><Relationship Id="rId44" Type="http://schemas.openxmlformats.org/officeDocument/2006/relationships/image" Target="../media/image369.png"/><Relationship Id="rId52" Type="http://schemas.openxmlformats.org/officeDocument/2006/relationships/image" Target="../media/image373.png"/><Relationship Id="rId60" Type="http://schemas.openxmlformats.org/officeDocument/2006/relationships/image" Target="../media/image377.png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../media/image386.png"/><Relationship Id="rId81" Type="http://schemas.openxmlformats.org/officeDocument/2006/relationships/image" Target="NULL"/><Relationship Id="rId86" Type="http://schemas.openxmlformats.org/officeDocument/2006/relationships/image" Target="../media/image390.png"/><Relationship Id="rId94" Type="http://schemas.openxmlformats.org/officeDocument/2006/relationships/image" Target="../media/image394.png"/><Relationship Id="rId99" Type="http://schemas.openxmlformats.org/officeDocument/2006/relationships/image" Target="NULL"/><Relationship Id="rId4" Type="http://schemas.openxmlformats.org/officeDocument/2006/relationships/image" Target="../media/image349.png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56.png"/><Relationship Id="rId3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image" Target="../media/image14.png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../media/image27.png"/><Relationship Id="rId50" Type="http://schemas.openxmlformats.org/officeDocument/2006/relationships/image" Target="NULL"/><Relationship Id="rId55" Type="http://schemas.openxmlformats.org/officeDocument/2006/relationships/image" Target="../media/image31.png"/><Relationship Id="rId63" Type="http://schemas.openxmlformats.org/officeDocument/2006/relationships/image" Target="../media/image35.png"/><Relationship Id="rId68" Type="http://schemas.openxmlformats.org/officeDocument/2006/relationships/image" Target="NULL"/><Relationship Id="rId76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image" Target="../media/image48.png"/><Relationship Id="rId97" Type="http://schemas.openxmlformats.org/officeDocument/2006/relationships/image" Target="../media/image52.png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9" Type="http://schemas.openxmlformats.org/officeDocument/2006/relationships/image" Target="../media/image18.png"/><Relationship Id="rId11" Type="http://schemas.openxmlformats.org/officeDocument/2006/relationships/image" Target="../media/image9.png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22.png"/><Relationship Id="rId40" Type="http://schemas.openxmlformats.org/officeDocument/2006/relationships/image" Target="NUL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image" Target="../media/image43.png"/><Relationship Id="rId87" Type="http://schemas.openxmlformats.org/officeDocument/2006/relationships/image" Target="../media/image47.png"/><Relationship Id="rId5" Type="http://schemas.openxmlformats.org/officeDocument/2006/relationships/image" Target="../media/image6.png"/><Relationship Id="rId61" Type="http://schemas.openxmlformats.org/officeDocument/2006/relationships/image" Target="../media/image34.png"/><Relationship Id="rId82" Type="http://schemas.openxmlformats.org/officeDocument/2006/relationships/image" Target="NULL"/><Relationship Id="rId90" Type="http://schemas.openxmlformats.org/officeDocument/2006/relationships/image" Target="NULL"/><Relationship Id="rId95" Type="http://schemas.openxmlformats.org/officeDocument/2006/relationships/image" Target="../media/image51.png"/><Relationship Id="rId19" Type="http://schemas.openxmlformats.org/officeDocument/2006/relationships/image" Target="../media/image13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17.png"/><Relationship Id="rId30" Type="http://schemas.openxmlformats.org/officeDocument/2006/relationships/image" Target="NUL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image" Target="../media/image38.png"/><Relationship Id="rId77" Type="http://schemas.openxmlformats.org/officeDocument/2006/relationships/image" Target="../media/image42.png"/><Relationship Id="rId100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../media/image29.png"/><Relationship Id="rId72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image" Target="../media/image46.png"/><Relationship Id="rId93" Type="http://schemas.openxmlformats.org/officeDocument/2006/relationships/image" Target="../media/image50.png"/><Relationship Id="rId98" Type="http://schemas.openxmlformats.org/officeDocument/2006/relationships/image" Target="NULL"/><Relationship Id="rId3" Type="http://schemas.openxmlformats.org/officeDocument/2006/relationships/image" Target="../media/image5.png"/><Relationship Id="rId12" Type="http://schemas.openxmlformats.org/officeDocument/2006/relationships/image" Target="NUL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image" Target="NULL"/><Relationship Id="rId41" Type="http://schemas.openxmlformats.org/officeDocument/2006/relationships/image" Target="../media/image24.png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image" Target="../media/image41.png"/><Relationship Id="rId83" Type="http://schemas.openxmlformats.org/officeDocument/2006/relationships/image" Target="../media/image45.png"/><Relationship Id="rId88" Type="http://schemas.openxmlformats.org/officeDocument/2006/relationships/image" Target="NULL"/><Relationship Id="rId91" Type="http://schemas.openxmlformats.org/officeDocument/2006/relationships/image" Target="../media/image49.png"/><Relationship Id="rId96" Type="http://schemas.openxmlformats.org/officeDocument/2006/relationships/image" Target="NULL"/><Relationship Id="rId1" Type="http://schemas.openxmlformats.org/officeDocument/2006/relationships/slideLayout" Target="../slideLayouts/slideLayout11.xml"/><Relationship Id="rId6" Type="http://schemas.openxmlformats.org/officeDocument/2006/relationships/image" Target="NULL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image" Target="NULL"/><Relationship Id="rId31" Type="http://schemas.openxmlformats.org/officeDocument/2006/relationships/image" Target="../media/image19.png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image" Target="../media/image36.png"/><Relationship Id="rId73" Type="http://schemas.openxmlformats.org/officeDocument/2006/relationships/image" Target="../media/image40.png"/><Relationship Id="rId78" Type="http://schemas.openxmlformats.org/officeDocument/2006/relationships/image" Target="NULL"/><Relationship Id="rId81" Type="http://schemas.openxmlformats.org/officeDocument/2006/relationships/image" Target="../media/image44.png"/><Relationship Id="rId86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image" Target="../media/image53.png"/><Relationship Id="rId4" Type="http://schemas.openxmlformats.org/officeDocument/2006/relationships/image" Target="NULL"/><Relationship Id="rId9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3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svg"/><Relationship Id="rId21" Type="http://schemas.openxmlformats.org/officeDocument/2006/relationships/image" Target="../media/image63.png"/><Relationship Id="rId34" Type="http://schemas.openxmlformats.org/officeDocument/2006/relationships/image" Target="../media/image134.svg"/><Relationship Id="rId42" Type="http://schemas.openxmlformats.org/officeDocument/2006/relationships/image" Target="../media/image142.svg"/><Relationship Id="rId47" Type="http://schemas.openxmlformats.org/officeDocument/2006/relationships/image" Target="../media/image76.png"/><Relationship Id="rId50" Type="http://schemas.openxmlformats.org/officeDocument/2006/relationships/image" Target="../media/image150.svg"/><Relationship Id="rId55" Type="http://schemas.openxmlformats.org/officeDocument/2006/relationships/image" Target="../media/image80.png"/><Relationship Id="rId63" Type="http://schemas.openxmlformats.org/officeDocument/2006/relationships/image" Target="../media/image84.png"/><Relationship Id="rId68" Type="http://schemas.openxmlformats.org/officeDocument/2006/relationships/image" Target="../media/image168.svg"/><Relationship Id="rId76" Type="http://schemas.openxmlformats.org/officeDocument/2006/relationships/image" Target="../media/image176.svg"/><Relationship Id="rId84" Type="http://schemas.openxmlformats.org/officeDocument/2006/relationships/image" Target="../media/image184.svg"/><Relationship Id="rId89" Type="http://schemas.openxmlformats.org/officeDocument/2006/relationships/image" Target="../media/image97.png"/><Relationship Id="rId97" Type="http://schemas.openxmlformats.org/officeDocument/2006/relationships/image" Target="../media/image101.png"/><Relationship Id="rId7" Type="http://schemas.openxmlformats.org/officeDocument/2006/relationships/image" Target="../media/image56.png"/><Relationship Id="rId71" Type="http://schemas.openxmlformats.org/officeDocument/2006/relationships/image" Target="../media/image88.png"/><Relationship Id="rId92" Type="http://schemas.openxmlformats.org/officeDocument/2006/relationships/image" Target="../media/image19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6.svg"/><Relationship Id="rId29" Type="http://schemas.openxmlformats.org/officeDocument/2006/relationships/image" Target="../media/image67.png"/><Relationship Id="rId11" Type="http://schemas.openxmlformats.org/officeDocument/2006/relationships/image" Target="../media/image58.png"/><Relationship Id="rId24" Type="http://schemas.openxmlformats.org/officeDocument/2006/relationships/image" Target="../media/image124.svg"/><Relationship Id="rId32" Type="http://schemas.openxmlformats.org/officeDocument/2006/relationships/image" Target="../media/image132.svg"/><Relationship Id="rId37" Type="http://schemas.openxmlformats.org/officeDocument/2006/relationships/image" Target="../media/image71.png"/><Relationship Id="rId40" Type="http://schemas.openxmlformats.org/officeDocument/2006/relationships/image" Target="../media/image140.svg"/><Relationship Id="rId45" Type="http://schemas.openxmlformats.org/officeDocument/2006/relationships/image" Target="../media/image75.png"/><Relationship Id="rId53" Type="http://schemas.openxmlformats.org/officeDocument/2006/relationships/image" Target="../media/image79.png"/><Relationship Id="rId58" Type="http://schemas.openxmlformats.org/officeDocument/2006/relationships/image" Target="../media/image158.svg"/><Relationship Id="rId66" Type="http://schemas.openxmlformats.org/officeDocument/2006/relationships/image" Target="../media/image166.svg"/><Relationship Id="rId74" Type="http://schemas.openxmlformats.org/officeDocument/2006/relationships/image" Target="../media/image174.svg"/><Relationship Id="rId79" Type="http://schemas.openxmlformats.org/officeDocument/2006/relationships/image" Target="../media/image92.png"/><Relationship Id="rId87" Type="http://schemas.openxmlformats.org/officeDocument/2006/relationships/image" Target="../media/image96.png"/><Relationship Id="rId5" Type="http://schemas.openxmlformats.org/officeDocument/2006/relationships/image" Target="../media/image55.png"/><Relationship Id="rId61" Type="http://schemas.openxmlformats.org/officeDocument/2006/relationships/image" Target="../media/image83.png"/><Relationship Id="rId82" Type="http://schemas.openxmlformats.org/officeDocument/2006/relationships/image" Target="../media/image182.svg"/><Relationship Id="rId90" Type="http://schemas.openxmlformats.org/officeDocument/2006/relationships/image" Target="../media/image190.svg"/><Relationship Id="rId95" Type="http://schemas.openxmlformats.org/officeDocument/2006/relationships/image" Target="../media/image100.png"/><Relationship Id="rId19" Type="http://schemas.openxmlformats.org/officeDocument/2006/relationships/image" Target="../media/image62.png"/><Relationship Id="rId14" Type="http://schemas.openxmlformats.org/officeDocument/2006/relationships/image" Target="../media/image114.svg"/><Relationship Id="rId22" Type="http://schemas.openxmlformats.org/officeDocument/2006/relationships/image" Target="../media/image122.svg"/><Relationship Id="rId27" Type="http://schemas.openxmlformats.org/officeDocument/2006/relationships/image" Target="../media/image66.png"/><Relationship Id="rId30" Type="http://schemas.openxmlformats.org/officeDocument/2006/relationships/image" Target="../media/image130.svg"/><Relationship Id="rId35" Type="http://schemas.openxmlformats.org/officeDocument/2006/relationships/image" Target="../media/image70.png"/><Relationship Id="rId43" Type="http://schemas.openxmlformats.org/officeDocument/2006/relationships/image" Target="../media/image74.png"/><Relationship Id="rId48" Type="http://schemas.openxmlformats.org/officeDocument/2006/relationships/image" Target="../media/image148.svg"/><Relationship Id="rId56" Type="http://schemas.openxmlformats.org/officeDocument/2006/relationships/image" Target="../media/image156.svg"/><Relationship Id="rId64" Type="http://schemas.openxmlformats.org/officeDocument/2006/relationships/image" Target="../media/image164.svg"/><Relationship Id="rId69" Type="http://schemas.openxmlformats.org/officeDocument/2006/relationships/image" Target="../media/image87.png"/><Relationship Id="rId77" Type="http://schemas.openxmlformats.org/officeDocument/2006/relationships/image" Target="../media/image91.png"/><Relationship Id="rId100" Type="http://schemas.openxmlformats.org/officeDocument/2006/relationships/image" Target="../media/image200.svg"/><Relationship Id="rId8" Type="http://schemas.openxmlformats.org/officeDocument/2006/relationships/image" Target="../media/image108.svg"/><Relationship Id="rId51" Type="http://schemas.openxmlformats.org/officeDocument/2006/relationships/image" Target="../media/image78.png"/><Relationship Id="rId72" Type="http://schemas.openxmlformats.org/officeDocument/2006/relationships/image" Target="../media/image172.svg"/><Relationship Id="rId80" Type="http://schemas.openxmlformats.org/officeDocument/2006/relationships/image" Target="../media/image180.svg"/><Relationship Id="rId85" Type="http://schemas.openxmlformats.org/officeDocument/2006/relationships/image" Target="../media/image95.png"/><Relationship Id="rId93" Type="http://schemas.openxmlformats.org/officeDocument/2006/relationships/image" Target="../media/image99.png"/><Relationship Id="rId98" Type="http://schemas.openxmlformats.org/officeDocument/2006/relationships/image" Target="../media/image198.svg"/><Relationship Id="rId3" Type="http://schemas.openxmlformats.org/officeDocument/2006/relationships/image" Target="../media/image54.png"/><Relationship Id="rId12" Type="http://schemas.openxmlformats.org/officeDocument/2006/relationships/image" Target="../media/image112.svg"/><Relationship Id="rId17" Type="http://schemas.openxmlformats.org/officeDocument/2006/relationships/image" Target="../media/image61.png"/><Relationship Id="rId25" Type="http://schemas.openxmlformats.org/officeDocument/2006/relationships/image" Target="../media/image65.png"/><Relationship Id="rId33" Type="http://schemas.openxmlformats.org/officeDocument/2006/relationships/image" Target="../media/image69.png"/><Relationship Id="rId38" Type="http://schemas.openxmlformats.org/officeDocument/2006/relationships/image" Target="../media/image138.svg"/><Relationship Id="rId46" Type="http://schemas.openxmlformats.org/officeDocument/2006/relationships/image" Target="../media/image146.svg"/><Relationship Id="rId59" Type="http://schemas.openxmlformats.org/officeDocument/2006/relationships/image" Target="../media/image82.png"/><Relationship Id="rId67" Type="http://schemas.openxmlformats.org/officeDocument/2006/relationships/image" Target="../media/image86.png"/><Relationship Id="rId20" Type="http://schemas.openxmlformats.org/officeDocument/2006/relationships/image" Target="../media/image120.svg"/><Relationship Id="rId41" Type="http://schemas.openxmlformats.org/officeDocument/2006/relationships/image" Target="../media/image73.png"/><Relationship Id="rId54" Type="http://schemas.openxmlformats.org/officeDocument/2006/relationships/image" Target="../media/image154.svg"/><Relationship Id="rId62" Type="http://schemas.openxmlformats.org/officeDocument/2006/relationships/image" Target="../media/image162.svg"/><Relationship Id="rId70" Type="http://schemas.openxmlformats.org/officeDocument/2006/relationships/image" Target="../media/image170.svg"/><Relationship Id="rId75" Type="http://schemas.openxmlformats.org/officeDocument/2006/relationships/image" Target="../media/image90.png"/><Relationship Id="rId83" Type="http://schemas.openxmlformats.org/officeDocument/2006/relationships/image" Target="../media/image94.png"/><Relationship Id="rId88" Type="http://schemas.openxmlformats.org/officeDocument/2006/relationships/image" Target="../media/image188.svg"/><Relationship Id="rId91" Type="http://schemas.openxmlformats.org/officeDocument/2006/relationships/image" Target="../media/image98.png"/><Relationship Id="rId96" Type="http://schemas.openxmlformats.org/officeDocument/2006/relationships/image" Target="../media/image19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.svg"/><Relationship Id="rId15" Type="http://schemas.openxmlformats.org/officeDocument/2006/relationships/image" Target="../media/image60.png"/><Relationship Id="rId23" Type="http://schemas.openxmlformats.org/officeDocument/2006/relationships/image" Target="../media/image64.png"/><Relationship Id="rId28" Type="http://schemas.openxmlformats.org/officeDocument/2006/relationships/image" Target="../media/image128.svg"/><Relationship Id="rId36" Type="http://schemas.openxmlformats.org/officeDocument/2006/relationships/image" Target="../media/image136.svg"/><Relationship Id="rId49" Type="http://schemas.openxmlformats.org/officeDocument/2006/relationships/image" Target="../media/image77.png"/><Relationship Id="rId57" Type="http://schemas.openxmlformats.org/officeDocument/2006/relationships/image" Target="../media/image81.png"/><Relationship Id="rId10" Type="http://schemas.openxmlformats.org/officeDocument/2006/relationships/image" Target="../media/image110.svg"/><Relationship Id="rId31" Type="http://schemas.openxmlformats.org/officeDocument/2006/relationships/image" Target="../media/image68.png"/><Relationship Id="rId44" Type="http://schemas.openxmlformats.org/officeDocument/2006/relationships/image" Target="../media/image144.svg"/><Relationship Id="rId52" Type="http://schemas.openxmlformats.org/officeDocument/2006/relationships/image" Target="../media/image152.svg"/><Relationship Id="rId60" Type="http://schemas.openxmlformats.org/officeDocument/2006/relationships/image" Target="../media/image160.svg"/><Relationship Id="rId65" Type="http://schemas.openxmlformats.org/officeDocument/2006/relationships/image" Target="../media/image85.png"/><Relationship Id="rId73" Type="http://schemas.openxmlformats.org/officeDocument/2006/relationships/image" Target="../media/image89.png"/><Relationship Id="rId78" Type="http://schemas.openxmlformats.org/officeDocument/2006/relationships/image" Target="../media/image178.svg"/><Relationship Id="rId81" Type="http://schemas.openxmlformats.org/officeDocument/2006/relationships/image" Target="../media/image93.png"/><Relationship Id="rId86" Type="http://schemas.openxmlformats.org/officeDocument/2006/relationships/image" Target="../media/image186.svg"/><Relationship Id="rId94" Type="http://schemas.openxmlformats.org/officeDocument/2006/relationships/image" Target="../media/image194.svg"/><Relationship Id="rId99" Type="http://schemas.openxmlformats.org/officeDocument/2006/relationships/image" Target="../media/image102.png"/><Relationship Id="rId4" Type="http://schemas.openxmlformats.org/officeDocument/2006/relationships/image" Target="../media/image104.svg"/><Relationship Id="rId9" Type="http://schemas.openxmlformats.org/officeDocument/2006/relationships/image" Target="../media/image57.png"/><Relationship Id="rId13" Type="http://schemas.openxmlformats.org/officeDocument/2006/relationships/image" Target="../media/image59.png"/><Relationship Id="rId18" Type="http://schemas.openxmlformats.org/officeDocument/2006/relationships/image" Target="../media/image118.svg"/><Relationship Id="rId3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0.svg"/><Relationship Id="rId21" Type="http://schemas.openxmlformats.org/officeDocument/2006/relationships/image" Target="../media/image112.png"/><Relationship Id="rId34" Type="http://schemas.openxmlformats.org/officeDocument/2006/relationships/image" Target="../media/image1340.svg"/><Relationship Id="rId42" Type="http://schemas.openxmlformats.org/officeDocument/2006/relationships/image" Target="../media/image1420.svg"/><Relationship Id="rId47" Type="http://schemas.openxmlformats.org/officeDocument/2006/relationships/image" Target="../media/image125.png"/><Relationship Id="rId50" Type="http://schemas.openxmlformats.org/officeDocument/2006/relationships/image" Target="../media/image1500.svg"/><Relationship Id="rId55" Type="http://schemas.openxmlformats.org/officeDocument/2006/relationships/image" Target="../media/image129.png"/><Relationship Id="rId63" Type="http://schemas.openxmlformats.org/officeDocument/2006/relationships/image" Target="../media/image133.png"/><Relationship Id="rId68" Type="http://schemas.openxmlformats.org/officeDocument/2006/relationships/image" Target="../media/image1680.svg"/><Relationship Id="rId76" Type="http://schemas.openxmlformats.org/officeDocument/2006/relationships/image" Target="../media/image1760.svg"/><Relationship Id="rId84" Type="http://schemas.openxmlformats.org/officeDocument/2006/relationships/image" Target="../media/image1840.svg"/><Relationship Id="rId89" Type="http://schemas.openxmlformats.org/officeDocument/2006/relationships/image" Target="../media/image146.png"/><Relationship Id="rId97" Type="http://schemas.openxmlformats.org/officeDocument/2006/relationships/image" Target="../media/image150.png"/><Relationship Id="rId7" Type="http://schemas.openxmlformats.org/officeDocument/2006/relationships/image" Target="../media/image105.png"/><Relationship Id="rId71" Type="http://schemas.openxmlformats.org/officeDocument/2006/relationships/image" Target="../media/image137.png"/><Relationship Id="rId92" Type="http://schemas.openxmlformats.org/officeDocument/2006/relationships/image" Target="../media/image19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60.svg"/><Relationship Id="rId29" Type="http://schemas.openxmlformats.org/officeDocument/2006/relationships/image" Target="../media/image116.png"/><Relationship Id="rId11" Type="http://schemas.openxmlformats.org/officeDocument/2006/relationships/image" Target="../media/image107.png"/><Relationship Id="rId24" Type="http://schemas.openxmlformats.org/officeDocument/2006/relationships/image" Target="../media/image1240.svg"/><Relationship Id="rId32" Type="http://schemas.openxmlformats.org/officeDocument/2006/relationships/image" Target="../media/image1320.svg"/><Relationship Id="rId37" Type="http://schemas.openxmlformats.org/officeDocument/2006/relationships/image" Target="../media/image120.png"/><Relationship Id="rId40" Type="http://schemas.openxmlformats.org/officeDocument/2006/relationships/image" Target="../media/image1400.svg"/><Relationship Id="rId45" Type="http://schemas.openxmlformats.org/officeDocument/2006/relationships/image" Target="../media/image124.png"/><Relationship Id="rId53" Type="http://schemas.openxmlformats.org/officeDocument/2006/relationships/image" Target="../media/image128.png"/><Relationship Id="rId58" Type="http://schemas.openxmlformats.org/officeDocument/2006/relationships/image" Target="../media/image1580.svg"/><Relationship Id="rId66" Type="http://schemas.openxmlformats.org/officeDocument/2006/relationships/image" Target="../media/image1660.svg"/><Relationship Id="rId74" Type="http://schemas.openxmlformats.org/officeDocument/2006/relationships/image" Target="../media/image1740.svg"/><Relationship Id="rId79" Type="http://schemas.openxmlformats.org/officeDocument/2006/relationships/image" Target="../media/image141.png"/><Relationship Id="rId87" Type="http://schemas.openxmlformats.org/officeDocument/2006/relationships/image" Target="../media/image145.png"/><Relationship Id="rId5" Type="http://schemas.openxmlformats.org/officeDocument/2006/relationships/image" Target="../media/image104.png"/><Relationship Id="rId61" Type="http://schemas.openxmlformats.org/officeDocument/2006/relationships/image" Target="../media/image132.png"/><Relationship Id="rId82" Type="http://schemas.openxmlformats.org/officeDocument/2006/relationships/image" Target="../media/image1820.svg"/><Relationship Id="rId90" Type="http://schemas.openxmlformats.org/officeDocument/2006/relationships/image" Target="../media/image1900.svg"/><Relationship Id="rId95" Type="http://schemas.openxmlformats.org/officeDocument/2006/relationships/image" Target="../media/image149.png"/><Relationship Id="rId19" Type="http://schemas.openxmlformats.org/officeDocument/2006/relationships/image" Target="../media/image111.png"/><Relationship Id="rId14" Type="http://schemas.openxmlformats.org/officeDocument/2006/relationships/image" Target="../media/image1140.svg"/><Relationship Id="rId22" Type="http://schemas.openxmlformats.org/officeDocument/2006/relationships/image" Target="../media/image1220.svg"/><Relationship Id="rId27" Type="http://schemas.openxmlformats.org/officeDocument/2006/relationships/image" Target="../media/image115.png"/><Relationship Id="rId30" Type="http://schemas.openxmlformats.org/officeDocument/2006/relationships/image" Target="../media/image1300.svg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Relationship Id="rId48" Type="http://schemas.openxmlformats.org/officeDocument/2006/relationships/image" Target="../media/image1480.svg"/><Relationship Id="rId56" Type="http://schemas.openxmlformats.org/officeDocument/2006/relationships/image" Target="../media/image1560.svg"/><Relationship Id="rId64" Type="http://schemas.openxmlformats.org/officeDocument/2006/relationships/image" Target="../media/image1640.svg"/><Relationship Id="rId69" Type="http://schemas.openxmlformats.org/officeDocument/2006/relationships/image" Target="../media/image136.png"/><Relationship Id="rId77" Type="http://schemas.openxmlformats.org/officeDocument/2006/relationships/image" Target="../media/image140.png"/><Relationship Id="rId100" Type="http://schemas.openxmlformats.org/officeDocument/2006/relationships/image" Target="../media/image2000.svg"/><Relationship Id="rId8" Type="http://schemas.openxmlformats.org/officeDocument/2006/relationships/image" Target="../media/image1080.svg"/><Relationship Id="rId51" Type="http://schemas.openxmlformats.org/officeDocument/2006/relationships/image" Target="../media/image127.png"/><Relationship Id="rId72" Type="http://schemas.openxmlformats.org/officeDocument/2006/relationships/image" Target="../media/image1720.svg"/><Relationship Id="rId80" Type="http://schemas.openxmlformats.org/officeDocument/2006/relationships/image" Target="../media/image1800.svg"/><Relationship Id="rId85" Type="http://schemas.openxmlformats.org/officeDocument/2006/relationships/image" Target="../media/image144.png"/><Relationship Id="rId93" Type="http://schemas.openxmlformats.org/officeDocument/2006/relationships/image" Target="../media/image148.png"/><Relationship Id="rId98" Type="http://schemas.openxmlformats.org/officeDocument/2006/relationships/image" Target="../media/image1980.svg"/><Relationship Id="rId3" Type="http://schemas.openxmlformats.org/officeDocument/2006/relationships/image" Target="../media/image103.png"/><Relationship Id="rId12" Type="http://schemas.openxmlformats.org/officeDocument/2006/relationships/image" Target="../media/image1120.svg"/><Relationship Id="rId17" Type="http://schemas.openxmlformats.org/officeDocument/2006/relationships/image" Target="../media/image110.png"/><Relationship Id="rId25" Type="http://schemas.openxmlformats.org/officeDocument/2006/relationships/image" Target="../media/image114.png"/><Relationship Id="rId33" Type="http://schemas.openxmlformats.org/officeDocument/2006/relationships/image" Target="../media/image118.png"/><Relationship Id="rId38" Type="http://schemas.openxmlformats.org/officeDocument/2006/relationships/image" Target="../media/image1380.svg"/><Relationship Id="rId46" Type="http://schemas.openxmlformats.org/officeDocument/2006/relationships/image" Target="../media/image1460.svg"/><Relationship Id="rId59" Type="http://schemas.openxmlformats.org/officeDocument/2006/relationships/image" Target="../media/image131.png"/><Relationship Id="rId67" Type="http://schemas.openxmlformats.org/officeDocument/2006/relationships/image" Target="../media/image135.png"/><Relationship Id="rId20" Type="http://schemas.openxmlformats.org/officeDocument/2006/relationships/image" Target="../media/image1200.svg"/><Relationship Id="rId41" Type="http://schemas.openxmlformats.org/officeDocument/2006/relationships/image" Target="../media/image122.png"/><Relationship Id="rId54" Type="http://schemas.openxmlformats.org/officeDocument/2006/relationships/image" Target="../media/image1540.svg"/><Relationship Id="rId62" Type="http://schemas.openxmlformats.org/officeDocument/2006/relationships/image" Target="../media/image1620.svg"/><Relationship Id="rId70" Type="http://schemas.openxmlformats.org/officeDocument/2006/relationships/image" Target="../media/image1700.svg"/><Relationship Id="rId75" Type="http://schemas.openxmlformats.org/officeDocument/2006/relationships/image" Target="../media/image139.png"/><Relationship Id="rId83" Type="http://schemas.openxmlformats.org/officeDocument/2006/relationships/image" Target="../media/image143.png"/><Relationship Id="rId88" Type="http://schemas.openxmlformats.org/officeDocument/2006/relationships/image" Target="../media/image1880.svg"/><Relationship Id="rId91" Type="http://schemas.openxmlformats.org/officeDocument/2006/relationships/image" Target="../media/image147.png"/><Relationship Id="rId96" Type="http://schemas.openxmlformats.org/officeDocument/2006/relationships/image" Target="../media/image1960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0.svg"/><Relationship Id="rId15" Type="http://schemas.openxmlformats.org/officeDocument/2006/relationships/image" Target="../media/image109.png"/><Relationship Id="rId23" Type="http://schemas.openxmlformats.org/officeDocument/2006/relationships/image" Target="../media/image113.png"/><Relationship Id="rId28" Type="http://schemas.openxmlformats.org/officeDocument/2006/relationships/image" Target="../media/image1280.svg"/><Relationship Id="rId36" Type="http://schemas.openxmlformats.org/officeDocument/2006/relationships/image" Target="../media/image1360.svg"/><Relationship Id="rId49" Type="http://schemas.openxmlformats.org/officeDocument/2006/relationships/image" Target="../media/image126.png"/><Relationship Id="rId57" Type="http://schemas.openxmlformats.org/officeDocument/2006/relationships/image" Target="../media/image130.png"/><Relationship Id="rId10" Type="http://schemas.openxmlformats.org/officeDocument/2006/relationships/image" Target="../media/image1100.svg"/><Relationship Id="rId31" Type="http://schemas.openxmlformats.org/officeDocument/2006/relationships/image" Target="../media/image117.png"/><Relationship Id="rId44" Type="http://schemas.openxmlformats.org/officeDocument/2006/relationships/image" Target="../media/image1440.svg"/><Relationship Id="rId52" Type="http://schemas.openxmlformats.org/officeDocument/2006/relationships/image" Target="../media/image1520.svg"/><Relationship Id="rId60" Type="http://schemas.openxmlformats.org/officeDocument/2006/relationships/image" Target="../media/image1600.svg"/><Relationship Id="rId65" Type="http://schemas.openxmlformats.org/officeDocument/2006/relationships/image" Target="../media/image134.png"/><Relationship Id="rId73" Type="http://schemas.openxmlformats.org/officeDocument/2006/relationships/image" Target="../media/image138.png"/><Relationship Id="rId78" Type="http://schemas.openxmlformats.org/officeDocument/2006/relationships/image" Target="../media/image1780.svg"/><Relationship Id="rId81" Type="http://schemas.openxmlformats.org/officeDocument/2006/relationships/image" Target="../media/image142.png"/><Relationship Id="rId86" Type="http://schemas.openxmlformats.org/officeDocument/2006/relationships/image" Target="../media/image1860.svg"/><Relationship Id="rId94" Type="http://schemas.openxmlformats.org/officeDocument/2006/relationships/image" Target="../media/image1940.svg"/><Relationship Id="rId99" Type="http://schemas.openxmlformats.org/officeDocument/2006/relationships/image" Target="../media/image151.png"/><Relationship Id="rId4" Type="http://schemas.openxmlformats.org/officeDocument/2006/relationships/image" Target="../media/image1040.svg"/><Relationship Id="rId9" Type="http://schemas.openxmlformats.org/officeDocument/2006/relationships/image" Target="../media/image106.png"/><Relationship Id="rId13" Type="http://schemas.openxmlformats.org/officeDocument/2006/relationships/image" Target="../media/image108.png"/><Relationship Id="rId18" Type="http://schemas.openxmlformats.org/officeDocument/2006/relationships/image" Target="../media/image1180.svg"/><Relationship Id="rId39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1.svg"/><Relationship Id="rId21" Type="http://schemas.openxmlformats.org/officeDocument/2006/relationships/image" Target="../media/image161.png"/><Relationship Id="rId34" Type="http://schemas.openxmlformats.org/officeDocument/2006/relationships/image" Target="../media/image1341.svg"/><Relationship Id="rId42" Type="http://schemas.openxmlformats.org/officeDocument/2006/relationships/image" Target="../media/image1421.svg"/><Relationship Id="rId47" Type="http://schemas.openxmlformats.org/officeDocument/2006/relationships/image" Target="../media/image174.png"/><Relationship Id="rId50" Type="http://schemas.openxmlformats.org/officeDocument/2006/relationships/image" Target="../media/image1501.svg"/><Relationship Id="rId55" Type="http://schemas.openxmlformats.org/officeDocument/2006/relationships/image" Target="../media/image178.png"/><Relationship Id="rId63" Type="http://schemas.openxmlformats.org/officeDocument/2006/relationships/image" Target="../media/image182.png"/><Relationship Id="rId68" Type="http://schemas.openxmlformats.org/officeDocument/2006/relationships/image" Target="../media/image1681.svg"/><Relationship Id="rId76" Type="http://schemas.openxmlformats.org/officeDocument/2006/relationships/image" Target="../media/image1761.svg"/><Relationship Id="rId84" Type="http://schemas.openxmlformats.org/officeDocument/2006/relationships/image" Target="../media/image1841.svg"/><Relationship Id="rId89" Type="http://schemas.openxmlformats.org/officeDocument/2006/relationships/image" Target="../media/image195.png"/><Relationship Id="rId97" Type="http://schemas.openxmlformats.org/officeDocument/2006/relationships/image" Target="../media/image199.png"/><Relationship Id="rId7" Type="http://schemas.openxmlformats.org/officeDocument/2006/relationships/image" Target="../media/image154.png"/><Relationship Id="rId71" Type="http://schemas.openxmlformats.org/officeDocument/2006/relationships/image" Target="../media/image186.png"/><Relationship Id="rId92" Type="http://schemas.openxmlformats.org/officeDocument/2006/relationships/image" Target="../media/image1921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61.svg"/><Relationship Id="rId29" Type="http://schemas.openxmlformats.org/officeDocument/2006/relationships/image" Target="../media/image165.png"/><Relationship Id="rId11" Type="http://schemas.openxmlformats.org/officeDocument/2006/relationships/image" Target="../media/image156.png"/><Relationship Id="rId24" Type="http://schemas.openxmlformats.org/officeDocument/2006/relationships/image" Target="../media/image1241.svg"/><Relationship Id="rId32" Type="http://schemas.openxmlformats.org/officeDocument/2006/relationships/image" Target="../media/image1321.svg"/><Relationship Id="rId37" Type="http://schemas.openxmlformats.org/officeDocument/2006/relationships/image" Target="../media/image169.png"/><Relationship Id="rId40" Type="http://schemas.openxmlformats.org/officeDocument/2006/relationships/image" Target="../media/image1401.svg"/><Relationship Id="rId45" Type="http://schemas.openxmlformats.org/officeDocument/2006/relationships/image" Target="../media/image173.png"/><Relationship Id="rId53" Type="http://schemas.openxmlformats.org/officeDocument/2006/relationships/image" Target="../media/image177.png"/><Relationship Id="rId58" Type="http://schemas.openxmlformats.org/officeDocument/2006/relationships/image" Target="../media/image1581.svg"/><Relationship Id="rId66" Type="http://schemas.openxmlformats.org/officeDocument/2006/relationships/image" Target="../media/image1661.svg"/><Relationship Id="rId74" Type="http://schemas.openxmlformats.org/officeDocument/2006/relationships/image" Target="../media/image1741.svg"/><Relationship Id="rId79" Type="http://schemas.openxmlformats.org/officeDocument/2006/relationships/image" Target="../media/image190.png"/><Relationship Id="rId87" Type="http://schemas.openxmlformats.org/officeDocument/2006/relationships/image" Target="../media/image194.png"/><Relationship Id="rId5" Type="http://schemas.openxmlformats.org/officeDocument/2006/relationships/image" Target="../media/image153.png"/><Relationship Id="rId61" Type="http://schemas.openxmlformats.org/officeDocument/2006/relationships/image" Target="../media/image181.png"/><Relationship Id="rId82" Type="http://schemas.openxmlformats.org/officeDocument/2006/relationships/image" Target="../media/image1821.svg"/><Relationship Id="rId90" Type="http://schemas.openxmlformats.org/officeDocument/2006/relationships/image" Target="../media/image1901.svg"/><Relationship Id="rId95" Type="http://schemas.openxmlformats.org/officeDocument/2006/relationships/image" Target="../media/image198.png"/><Relationship Id="rId19" Type="http://schemas.openxmlformats.org/officeDocument/2006/relationships/image" Target="../media/image160.png"/><Relationship Id="rId14" Type="http://schemas.openxmlformats.org/officeDocument/2006/relationships/image" Target="../media/image1141.svg"/><Relationship Id="rId22" Type="http://schemas.openxmlformats.org/officeDocument/2006/relationships/image" Target="../media/image1221.svg"/><Relationship Id="rId27" Type="http://schemas.openxmlformats.org/officeDocument/2006/relationships/image" Target="../media/image164.png"/><Relationship Id="rId30" Type="http://schemas.openxmlformats.org/officeDocument/2006/relationships/image" Target="../media/image1301.svg"/><Relationship Id="rId35" Type="http://schemas.openxmlformats.org/officeDocument/2006/relationships/image" Target="../media/image168.png"/><Relationship Id="rId43" Type="http://schemas.openxmlformats.org/officeDocument/2006/relationships/image" Target="../media/image172.png"/><Relationship Id="rId48" Type="http://schemas.openxmlformats.org/officeDocument/2006/relationships/image" Target="../media/image1481.svg"/><Relationship Id="rId56" Type="http://schemas.openxmlformats.org/officeDocument/2006/relationships/image" Target="../media/image1561.svg"/><Relationship Id="rId64" Type="http://schemas.openxmlformats.org/officeDocument/2006/relationships/image" Target="../media/image1641.svg"/><Relationship Id="rId69" Type="http://schemas.openxmlformats.org/officeDocument/2006/relationships/image" Target="../media/image185.png"/><Relationship Id="rId77" Type="http://schemas.openxmlformats.org/officeDocument/2006/relationships/image" Target="../media/image189.png"/><Relationship Id="rId100" Type="http://schemas.openxmlformats.org/officeDocument/2006/relationships/image" Target="../media/image2001.svg"/><Relationship Id="rId8" Type="http://schemas.openxmlformats.org/officeDocument/2006/relationships/image" Target="../media/image1081.svg"/><Relationship Id="rId51" Type="http://schemas.openxmlformats.org/officeDocument/2006/relationships/image" Target="../media/image176.png"/><Relationship Id="rId72" Type="http://schemas.openxmlformats.org/officeDocument/2006/relationships/image" Target="../media/image1721.svg"/><Relationship Id="rId80" Type="http://schemas.openxmlformats.org/officeDocument/2006/relationships/image" Target="../media/image1801.svg"/><Relationship Id="rId85" Type="http://schemas.openxmlformats.org/officeDocument/2006/relationships/image" Target="../media/image193.png"/><Relationship Id="rId93" Type="http://schemas.openxmlformats.org/officeDocument/2006/relationships/image" Target="../media/image197.png"/><Relationship Id="rId98" Type="http://schemas.openxmlformats.org/officeDocument/2006/relationships/image" Target="../media/image1981.svg"/><Relationship Id="rId3" Type="http://schemas.openxmlformats.org/officeDocument/2006/relationships/image" Target="../media/image152.png"/><Relationship Id="rId12" Type="http://schemas.openxmlformats.org/officeDocument/2006/relationships/image" Target="../media/image1121.svg"/><Relationship Id="rId17" Type="http://schemas.openxmlformats.org/officeDocument/2006/relationships/image" Target="../media/image159.png"/><Relationship Id="rId25" Type="http://schemas.openxmlformats.org/officeDocument/2006/relationships/image" Target="../media/image163.png"/><Relationship Id="rId33" Type="http://schemas.openxmlformats.org/officeDocument/2006/relationships/image" Target="../media/image167.png"/><Relationship Id="rId38" Type="http://schemas.openxmlformats.org/officeDocument/2006/relationships/image" Target="../media/image1381.svg"/><Relationship Id="rId46" Type="http://schemas.openxmlformats.org/officeDocument/2006/relationships/image" Target="../media/image1461.svg"/><Relationship Id="rId59" Type="http://schemas.openxmlformats.org/officeDocument/2006/relationships/image" Target="../media/image180.png"/><Relationship Id="rId67" Type="http://schemas.openxmlformats.org/officeDocument/2006/relationships/image" Target="../media/image184.png"/><Relationship Id="rId20" Type="http://schemas.openxmlformats.org/officeDocument/2006/relationships/image" Target="../media/image1201.svg"/><Relationship Id="rId41" Type="http://schemas.openxmlformats.org/officeDocument/2006/relationships/image" Target="../media/image171.png"/><Relationship Id="rId54" Type="http://schemas.openxmlformats.org/officeDocument/2006/relationships/image" Target="../media/image1541.svg"/><Relationship Id="rId62" Type="http://schemas.openxmlformats.org/officeDocument/2006/relationships/image" Target="../media/image1621.svg"/><Relationship Id="rId70" Type="http://schemas.openxmlformats.org/officeDocument/2006/relationships/image" Target="../media/image1701.svg"/><Relationship Id="rId75" Type="http://schemas.openxmlformats.org/officeDocument/2006/relationships/image" Target="../media/image188.png"/><Relationship Id="rId83" Type="http://schemas.openxmlformats.org/officeDocument/2006/relationships/image" Target="../media/image192.png"/><Relationship Id="rId88" Type="http://schemas.openxmlformats.org/officeDocument/2006/relationships/image" Target="../media/image1881.svg"/><Relationship Id="rId91" Type="http://schemas.openxmlformats.org/officeDocument/2006/relationships/image" Target="../media/image196.png"/><Relationship Id="rId96" Type="http://schemas.openxmlformats.org/officeDocument/2006/relationships/image" Target="../media/image1961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1.svg"/><Relationship Id="rId15" Type="http://schemas.openxmlformats.org/officeDocument/2006/relationships/image" Target="../media/image158.png"/><Relationship Id="rId23" Type="http://schemas.openxmlformats.org/officeDocument/2006/relationships/image" Target="../media/image162.png"/><Relationship Id="rId28" Type="http://schemas.openxmlformats.org/officeDocument/2006/relationships/image" Target="../media/image1281.svg"/><Relationship Id="rId36" Type="http://schemas.openxmlformats.org/officeDocument/2006/relationships/image" Target="../media/image1361.svg"/><Relationship Id="rId49" Type="http://schemas.openxmlformats.org/officeDocument/2006/relationships/image" Target="../media/image175.png"/><Relationship Id="rId57" Type="http://schemas.openxmlformats.org/officeDocument/2006/relationships/image" Target="../media/image179.png"/><Relationship Id="rId10" Type="http://schemas.openxmlformats.org/officeDocument/2006/relationships/image" Target="../media/image1101.svg"/><Relationship Id="rId31" Type="http://schemas.openxmlformats.org/officeDocument/2006/relationships/image" Target="../media/image166.png"/><Relationship Id="rId44" Type="http://schemas.openxmlformats.org/officeDocument/2006/relationships/image" Target="../media/image1441.svg"/><Relationship Id="rId52" Type="http://schemas.openxmlformats.org/officeDocument/2006/relationships/image" Target="../media/image1521.svg"/><Relationship Id="rId60" Type="http://schemas.openxmlformats.org/officeDocument/2006/relationships/image" Target="../media/image1601.svg"/><Relationship Id="rId65" Type="http://schemas.openxmlformats.org/officeDocument/2006/relationships/image" Target="../media/image183.png"/><Relationship Id="rId73" Type="http://schemas.openxmlformats.org/officeDocument/2006/relationships/image" Target="../media/image187.png"/><Relationship Id="rId78" Type="http://schemas.openxmlformats.org/officeDocument/2006/relationships/image" Target="../media/image1781.svg"/><Relationship Id="rId81" Type="http://schemas.openxmlformats.org/officeDocument/2006/relationships/image" Target="../media/image191.png"/><Relationship Id="rId86" Type="http://schemas.openxmlformats.org/officeDocument/2006/relationships/image" Target="../media/image1861.svg"/><Relationship Id="rId94" Type="http://schemas.openxmlformats.org/officeDocument/2006/relationships/image" Target="../media/image1941.svg"/><Relationship Id="rId99" Type="http://schemas.openxmlformats.org/officeDocument/2006/relationships/image" Target="../media/image200.png"/><Relationship Id="rId4" Type="http://schemas.openxmlformats.org/officeDocument/2006/relationships/image" Target="../media/image1041.svg"/><Relationship Id="rId9" Type="http://schemas.openxmlformats.org/officeDocument/2006/relationships/image" Target="../media/image155.png"/><Relationship Id="rId13" Type="http://schemas.openxmlformats.org/officeDocument/2006/relationships/image" Target="../media/image157.png"/><Relationship Id="rId18" Type="http://schemas.openxmlformats.org/officeDocument/2006/relationships/image" Target="../media/image1181.svg"/><Relationship Id="rId3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237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247805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247805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247805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247805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247805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247805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247805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247805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247805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247805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247805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247805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413260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186387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186387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186387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186387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186387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186387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186387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186387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186387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186387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186387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186387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186387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234879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234879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234879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234879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234879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234879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234879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234879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234879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234879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234879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234879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234879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173461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173461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173461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173461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173461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173461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173461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173461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173461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173461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134791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134791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134791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134791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134791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134791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134791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134791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134791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134791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134791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134791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300246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073373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073373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073373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073373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073373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073373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073373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073373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073373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073373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073373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073373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073373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121865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121865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121865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121865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121865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121865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121865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121865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121865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121865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121865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121865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121865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060447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060447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060447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060447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060447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060447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060447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060447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060447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060447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52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309449"/>
            <a:ext cx="938582" cy="938582"/>
          </a:xfrm>
          <a:prstGeom prst="rect">
            <a:avLst/>
          </a:prstGeom>
        </p:spPr>
      </p:pic>
      <p:pic>
        <p:nvPicPr>
          <p:cNvPr id="53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309449"/>
            <a:ext cx="938582" cy="93858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309449"/>
            <a:ext cx="938582" cy="938582"/>
          </a:xfrm>
          <a:prstGeom prst="rect">
            <a:avLst/>
          </a:prstGeom>
        </p:spPr>
      </p:pic>
      <p:pic>
        <p:nvPicPr>
          <p:cNvPr id="55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309449"/>
            <a:ext cx="938582" cy="938582"/>
          </a:xfrm>
          <a:prstGeom prst="rect">
            <a:avLst/>
          </a:prstGeom>
        </p:spPr>
      </p:pic>
      <p:pic>
        <p:nvPicPr>
          <p:cNvPr id="56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309449"/>
            <a:ext cx="938582" cy="938582"/>
          </a:xfrm>
          <a:prstGeom prst="rect">
            <a:avLst/>
          </a:prstGeom>
        </p:spPr>
      </p:pic>
      <p:pic>
        <p:nvPicPr>
          <p:cNvPr id="57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309449"/>
            <a:ext cx="938582" cy="938582"/>
          </a:xfrm>
          <a:prstGeom prst="rect">
            <a:avLst/>
          </a:prstGeom>
        </p:spPr>
      </p:pic>
      <p:pic>
        <p:nvPicPr>
          <p:cNvPr id="58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309449"/>
            <a:ext cx="938582" cy="938582"/>
          </a:xfrm>
          <a:prstGeom prst="rect">
            <a:avLst/>
          </a:prstGeom>
        </p:spPr>
      </p:pic>
      <p:pic>
        <p:nvPicPr>
          <p:cNvPr id="59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309449"/>
            <a:ext cx="938582" cy="938582"/>
          </a:xfrm>
          <a:prstGeom prst="rect">
            <a:avLst/>
          </a:prstGeom>
        </p:spPr>
      </p:pic>
      <p:pic>
        <p:nvPicPr>
          <p:cNvPr id="60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309449"/>
            <a:ext cx="938582" cy="938582"/>
          </a:xfrm>
          <a:prstGeom prst="rect">
            <a:avLst/>
          </a:prstGeom>
        </p:spPr>
      </p:pic>
      <p:pic>
        <p:nvPicPr>
          <p:cNvPr id="61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309449"/>
            <a:ext cx="938582" cy="938582"/>
          </a:xfrm>
          <a:prstGeom prst="rect">
            <a:avLst/>
          </a:prstGeom>
        </p:spPr>
      </p:pic>
      <p:pic>
        <p:nvPicPr>
          <p:cNvPr id="62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309449"/>
            <a:ext cx="938582" cy="938582"/>
          </a:xfrm>
          <a:prstGeom prst="rect">
            <a:avLst/>
          </a:prstGeom>
        </p:spPr>
      </p:pic>
      <p:pic>
        <p:nvPicPr>
          <p:cNvPr id="63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309449"/>
            <a:ext cx="938582" cy="938582"/>
          </a:xfrm>
          <a:prstGeom prst="rect">
            <a:avLst/>
          </a:prstGeom>
        </p:spPr>
      </p:pic>
      <p:pic>
        <p:nvPicPr>
          <p:cNvPr id="64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474904"/>
            <a:ext cx="673855" cy="673855"/>
          </a:xfrm>
          <a:prstGeom prst="rect">
            <a:avLst/>
          </a:prstGeom>
        </p:spPr>
      </p:pic>
      <p:pic>
        <p:nvPicPr>
          <p:cNvPr id="65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248031"/>
            <a:ext cx="938582" cy="938582"/>
          </a:xfrm>
          <a:prstGeom prst="rect">
            <a:avLst/>
          </a:prstGeom>
        </p:spPr>
      </p:pic>
      <p:pic>
        <p:nvPicPr>
          <p:cNvPr id="66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248031"/>
            <a:ext cx="938582" cy="938582"/>
          </a:xfrm>
          <a:prstGeom prst="rect">
            <a:avLst/>
          </a:prstGeom>
        </p:spPr>
      </p:pic>
      <p:pic>
        <p:nvPicPr>
          <p:cNvPr id="67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248031"/>
            <a:ext cx="938582" cy="938582"/>
          </a:xfrm>
          <a:prstGeom prst="rect">
            <a:avLst/>
          </a:prstGeom>
        </p:spPr>
      </p:pic>
      <p:pic>
        <p:nvPicPr>
          <p:cNvPr id="68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248031"/>
            <a:ext cx="938582" cy="938582"/>
          </a:xfrm>
          <a:prstGeom prst="rect">
            <a:avLst/>
          </a:prstGeom>
        </p:spPr>
      </p:pic>
      <p:pic>
        <p:nvPicPr>
          <p:cNvPr id="69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248031"/>
            <a:ext cx="938582" cy="938582"/>
          </a:xfrm>
          <a:prstGeom prst="rect">
            <a:avLst/>
          </a:prstGeom>
        </p:spPr>
      </p:pic>
      <p:pic>
        <p:nvPicPr>
          <p:cNvPr id="70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248031"/>
            <a:ext cx="938582" cy="938582"/>
          </a:xfrm>
          <a:prstGeom prst="rect">
            <a:avLst/>
          </a:prstGeom>
        </p:spPr>
      </p:pic>
      <p:pic>
        <p:nvPicPr>
          <p:cNvPr id="71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248031"/>
            <a:ext cx="938582" cy="938582"/>
          </a:xfrm>
          <a:prstGeom prst="rect">
            <a:avLst/>
          </a:prstGeom>
        </p:spPr>
      </p:pic>
      <p:pic>
        <p:nvPicPr>
          <p:cNvPr id="72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248031"/>
            <a:ext cx="938582" cy="938582"/>
          </a:xfrm>
          <a:prstGeom prst="rect">
            <a:avLst/>
          </a:prstGeom>
        </p:spPr>
      </p:pic>
      <p:pic>
        <p:nvPicPr>
          <p:cNvPr id="73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248031"/>
            <a:ext cx="938582" cy="938582"/>
          </a:xfrm>
          <a:prstGeom prst="rect">
            <a:avLst/>
          </a:prstGeom>
        </p:spPr>
      </p:pic>
      <p:pic>
        <p:nvPicPr>
          <p:cNvPr id="74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248031"/>
            <a:ext cx="938582" cy="938582"/>
          </a:xfrm>
          <a:prstGeom prst="rect">
            <a:avLst/>
          </a:prstGeom>
        </p:spPr>
      </p:pic>
      <p:pic>
        <p:nvPicPr>
          <p:cNvPr id="75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248031"/>
            <a:ext cx="938582" cy="938582"/>
          </a:xfrm>
          <a:prstGeom prst="rect">
            <a:avLst/>
          </a:prstGeom>
        </p:spPr>
      </p:pic>
      <p:pic>
        <p:nvPicPr>
          <p:cNvPr id="76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248031"/>
            <a:ext cx="938582" cy="938582"/>
          </a:xfrm>
          <a:prstGeom prst="rect">
            <a:avLst/>
          </a:prstGeom>
        </p:spPr>
      </p:pic>
      <p:pic>
        <p:nvPicPr>
          <p:cNvPr id="77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248031"/>
            <a:ext cx="938582" cy="938582"/>
          </a:xfrm>
          <a:prstGeom prst="rect">
            <a:avLst/>
          </a:prstGeom>
        </p:spPr>
      </p:pic>
      <p:pic>
        <p:nvPicPr>
          <p:cNvPr id="78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296523"/>
            <a:ext cx="938582" cy="938582"/>
          </a:xfrm>
          <a:prstGeom prst="rect">
            <a:avLst/>
          </a:prstGeom>
        </p:spPr>
      </p:pic>
      <p:pic>
        <p:nvPicPr>
          <p:cNvPr id="79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296523"/>
            <a:ext cx="938582" cy="938582"/>
          </a:xfrm>
          <a:prstGeom prst="rect">
            <a:avLst/>
          </a:prstGeom>
        </p:spPr>
      </p:pic>
      <p:pic>
        <p:nvPicPr>
          <p:cNvPr id="80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296523"/>
            <a:ext cx="938582" cy="938582"/>
          </a:xfrm>
          <a:prstGeom prst="rect">
            <a:avLst/>
          </a:prstGeom>
        </p:spPr>
      </p:pic>
      <p:pic>
        <p:nvPicPr>
          <p:cNvPr id="81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296523"/>
            <a:ext cx="938582" cy="938582"/>
          </a:xfrm>
          <a:prstGeom prst="rect">
            <a:avLst/>
          </a:prstGeom>
        </p:spPr>
      </p:pic>
      <p:pic>
        <p:nvPicPr>
          <p:cNvPr id="82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296523"/>
            <a:ext cx="938582" cy="938582"/>
          </a:xfrm>
          <a:prstGeom prst="rect">
            <a:avLst/>
          </a:prstGeom>
        </p:spPr>
      </p:pic>
      <p:pic>
        <p:nvPicPr>
          <p:cNvPr id="83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296523"/>
            <a:ext cx="938582" cy="938582"/>
          </a:xfrm>
          <a:prstGeom prst="rect">
            <a:avLst/>
          </a:prstGeom>
        </p:spPr>
      </p:pic>
      <p:pic>
        <p:nvPicPr>
          <p:cNvPr id="84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296523"/>
            <a:ext cx="938582" cy="938582"/>
          </a:xfrm>
          <a:prstGeom prst="rect">
            <a:avLst/>
          </a:prstGeom>
        </p:spPr>
      </p:pic>
      <p:pic>
        <p:nvPicPr>
          <p:cNvPr id="85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296523"/>
            <a:ext cx="938582" cy="938582"/>
          </a:xfrm>
          <a:prstGeom prst="rect">
            <a:avLst/>
          </a:prstGeom>
        </p:spPr>
      </p:pic>
      <p:pic>
        <p:nvPicPr>
          <p:cNvPr id="86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296523"/>
            <a:ext cx="938582" cy="938582"/>
          </a:xfrm>
          <a:prstGeom prst="rect">
            <a:avLst/>
          </a:prstGeom>
        </p:spPr>
      </p:pic>
      <p:pic>
        <p:nvPicPr>
          <p:cNvPr id="87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296523"/>
            <a:ext cx="938582" cy="938582"/>
          </a:xfrm>
          <a:prstGeom prst="rect">
            <a:avLst/>
          </a:prstGeom>
        </p:spPr>
      </p:pic>
      <p:pic>
        <p:nvPicPr>
          <p:cNvPr id="88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296523"/>
            <a:ext cx="938582" cy="938582"/>
          </a:xfrm>
          <a:prstGeom prst="rect">
            <a:avLst/>
          </a:prstGeom>
        </p:spPr>
      </p:pic>
      <p:pic>
        <p:nvPicPr>
          <p:cNvPr id="89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296523"/>
            <a:ext cx="938582" cy="938582"/>
          </a:xfrm>
          <a:prstGeom prst="rect">
            <a:avLst/>
          </a:prstGeom>
        </p:spPr>
      </p:pic>
      <p:pic>
        <p:nvPicPr>
          <p:cNvPr id="90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296523"/>
            <a:ext cx="938582" cy="938582"/>
          </a:xfrm>
          <a:prstGeom prst="rect">
            <a:avLst/>
          </a:prstGeom>
        </p:spPr>
      </p:pic>
      <p:pic>
        <p:nvPicPr>
          <p:cNvPr id="91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235105"/>
            <a:ext cx="938582" cy="938582"/>
          </a:xfrm>
          <a:prstGeom prst="rect">
            <a:avLst/>
          </a:prstGeom>
        </p:spPr>
      </p:pic>
      <p:pic>
        <p:nvPicPr>
          <p:cNvPr id="92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235105"/>
            <a:ext cx="938582" cy="938582"/>
          </a:xfrm>
          <a:prstGeom prst="rect">
            <a:avLst/>
          </a:prstGeom>
        </p:spPr>
      </p:pic>
      <p:pic>
        <p:nvPicPr>
          <p:cNvPr id="93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235105"/>
            <a:ext cx="938582" cy="938582"/>
          </a:xfrm>
          <a:prstGeom prst="rect">
            <a:avLst/>
          </a:prstGeom>
        </p:spPr>
      </p:pic>
      <p:pic>
        <p:nvPicPr>
          <p:cNvPr id="94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235105"/>
            <a:ext cx="938582" cy="938582"/>
          </a:xfrm>
          <a:prstGeom prst="rect">
            <a:avLst/>
          </a:prstGeom>
        </p:spPr>
      </p:pic>
      <p:pic>
        <p:nvPicPr>
          <p:cNvPr id="95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235105"/>
            <a:ext cx="938582" cy="938582"/>
          </a:xfrm>
          <a:prstGeom prst="rect">
            <a:avLst/>
          </a:prstGeom>
        </p:spPr>
      </p:pic>
      <p:pic>
        <p:nvPicPr>
          <p:cNvPr id="96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235105"/>
            <a:ext cx="938582" cy="938582"/>
          </a:xfrm>
          <a:prstGeom prst="rect">
            <a:avLst/>
          </a:prstGeom>
        </p:spPr>
      </p:pic>
      <p:pic>
        <p:nvPicPr>
          <p:cNvPr id="97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235105"/>
            <a:ext cx="938582" cy="938582"/>
          </a:xfrm>
          <a:prstGeom prst="rect">
            <a:avLst/>
          </a:prstGeom>
        </p:spPr>
      </p:pic>
      <p:pic>
        <p:nvPicPr>
          <p:cNvPr id="98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235105"/>
            <a:ext cx="938582" cy="938582"/>
          </a:xfrm>
          <a:prstGeom prst="rect">
            <a:avLst/>
          </a:prstGeom>
        </p:spPr>
      </p:pic>
      <p:pic>
        <p:nvPicPr>
          <p:cNvPr id="99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235105"/>
            <a:ext cx="938582" cy="938582"/>
          </a:xfrm>
          <a:prstGeom prst="rect">
            <a:avLst/>
          </a:prstGeom>
        </p:spPr>
      </p:pic>
      <p:pic>
        <p:nvPicPr>
          <p:cNvPr id="100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235105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52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186161"/>
            <a:ext cx="938582" cy="938582"/>
          </a:xfrm>
          <a:prstGeom prst="rect">
            <a:avLst/>
          </a:prstGeom>
        </p:spPr>
      </p:pic>
      <p:pic>
        <p:nvPicPr>
          <p:cNvPr id="53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186161"/>
            <a:ext cx="938582" cy="93858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186161"/>
            <a:ext cx="938582" cy="938582"/>
          </a:xfrm>
          <a:prstGeom prst="rect">
            <a:avLst/>
          </a:prstGeom>
        </p:spPr>
      </p:pic>
      <p:pic>
        <p:nvPicPr>
          <p:cNvPr id="55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186161"/>
            <a:ext cx="938582" cy="938582"/>
          </a:xfrm>
          <a:prstGeom prst="rect">
            <a:avLst/>
          </a:prstGeom>
        </p:spPr>
      </p:pic>
      <p:pic>
        <p:nvPicPr>
          <p:cNvPr id="56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186161"/>
            <a:ext cx="938582" cy="938582"/>
          </a:xfrm>
          <a:prstGeom prst="rect">
            <a:avLst/>
          </a:prstGeom>
        </p:spPr>
      </p:pic>
      <p:pic>
        <p:nvPicPr>
          <p:cNvPr id="57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186161"/>
            <a:ext cx="938582" cy="938582"/>
          </a:xfrm>
          <a:prstGeom prst="rect">
            <a:avLst/>
          </a:prstGeom>
        </p:spPr>
      </p:pic>
      <p:pic>
        <p:nvPicPr>
          <p:cNvPr id="58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186161"/>
            <a:ext cx="938582" cy="938582"/>
          </a:xfrm>
          <a:prstGeom prst="rect">
            <a:avLst/>
          </a:prstGeom>
        </p:spPr>
      </p:pic>
      <p:pic>
        <p:nvPicPr>
          <p:cNvPr id="59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186161"/>
            <a:ext cx="938582" cy="938582"/>
          </a:xfrm>
          <a:prstGeom prst="rect">
            <a:avLst/>
          </a:prstGeom>
        </p:spPr>
      </p:pic>
      <p:pic>
        <p:nvPicPr>
          <p:cNvPr id="60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186161"/>
            <a:ext cx="938582" cy="938582"/>
          </a:xfrm>
          <a:prstGeom prst="rect">
            <a:avLst/>
          </a:prstGeom>
        </p:spPr>
      </p:pic>
      <p:pic>
        <p:nvPicPr>
          <p:cNvPr id="61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186161"/>
            <a:ext cx="938582" cy="938582"/>
          </a:xfrm>
          <a:prstGeom prst="rect">
            <a:avLst/>
          </a:prstGeom>
        </p:spPr>
      </p:pic>
      <p:pic>
        <p:nvPicPr>
          <p:cNvPr id="62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186161"/>
            <a:ext cx="938582" cy="938582"/>
          </a:xfrm>
          <a:prstGeom prst="rect">
            <a:avLst/>
          </a:prstGeom>
        </p:spPr>
      </p:pic>
      <p:pic>
        <p:nvPicPr>
          <p:cNvPr id="63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186161"/>
            <a:ext cx="938582" cy="938582"/>
          </a:xfrm>
          <a:prstGeom prst="rect">
            <a:avLst/>
          </a:prstGeom>
        </p:spPr>
      </p:pic>
      <p:pic>
        <p:nvPicPr>
          <p:cNvPr id="64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351616"/>
            <a:ext cx="673855" cy="673855"/>
          </a:xfrm>
          <a:prstGeom prst="rect">
            <a:avLst/>
          </a:prstGeom>
        </p:spPr>
      </p:pic>
      <p:pic>
        <p:nvPicPr>
          <p:cNvPr id="65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124743"/>
            <a:ext cx="938582" cy="938582"/>
          </a:xfrm>
          <a:prstGeom prst="rect">
            <a:avLst/>
          </a:prstGeom>
        </p:spPr>
      </p:pic>
      <p:pic>
        <p:nvPicPr>
          <p:cNvPr id="66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124743"/>
            <a:ext cx="938582" cy="938582"/>
          </a:xfrm>
          <a:prstGeom prst="rect">
            <a:avLst/>
          </a:prstGeom>
        </p:spPr>
      </p:pic>
      <p:pic>
        <p:nvPicPr>
          <p:cNvPr id="67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124743"/>
            <a:ext cx="938582" cy="938582"/>
          </a:xfrm>
          <a:prstGeom prst="rect">
            <a:avLst/>
          </a:prstGeom>
        </p:spPr>
      </p:pic>
      <p:pic>
        <p:nvPicPr>
          <p:cNvPr id="68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124743"/>
            <a:ext cx="938582" cy="938582"/>
          </a:xfrm>
          <a:prstGeom prst="rect">
            <a:avLst/>
          </a:prstGeom>
        </p:spPr>
      </p:pic>
      <p:pic>
        <p:nvPicPr>
          <p:cNvPr id="69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124743"/>
            <a:ext cx="938582" cy="938582"/>
          </a:xfrm>
          <a:prstGeom prst="rect">
            <a:avLst/>
          </a:prstGeom>
        </p:spPr>
      </p:pic>
      <p:pic>
        <p:nvPicPr>
          <p:cNvPr id="70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124743"/>
            <a:ext cx="938582" cy="938582"/>
          </a:xfrm>
          <a:prstGeom prst="rect">
            <a:avLst/>
          </a:prstGeom>
        </p:spPr>
      </p:pic>
      <p:pic>
        <p:nvPicPr>
          <p:cNvPr id="71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124743"/>
            <a:ext cx="938582" cy="938582"/>
          </a:xfrm>
          <a:prstGeom prst="rect">
            <a:avLst/>
          </a:prstGeom>
        </p:spPr>
      </p:pic>
      <p:pic>
        <p:nvPicPr>
          <p:cNvPr id="72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124743"/>
            <a:ext cx="938582" cy="938582"/>
          </a:xfrm>
          <a:prstGeom prst="rect">
            <a:avLst/>
          </a:prstGeom>
        </p:spPr>
      </p:pic>
      <p:pic>
        <p:nvPicPr>
          <p:cNvPr id="73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124743"/>
            <a:ext cx="938582" cy="938582"/>
          </a:xfrm>
          <a:prstGeom prst="rect">
            <a:avLst/>
          </a:prstGeom>
        </p:spPr>
      </p:pic>
      <p:pic>
        <p:nvPicPr>
          <p:cNvPr id="74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124743"/>
            <a:ext cx="938582" cy="938582"/>
          </a:xfrm>
          <a:prstGeom prst="rect">
            <a:avLst/>
          </a:prstGeom>
        </p:spPr>
      </p:pic>
      <p:pic>
        <p:nvPicPr>
          <p:cNvPr id="75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124743"/>
            <a:ext cx="938582" cy="938582"/>
          </a:xfrm>
          <a:prstGeom prst="rect">
            <a:avLst/>
          </a:prstGeom>
        </p:spPr>
      </p:pic>
      <p:pic>
        <p:nvPicPr>
          <p:cNvPr id="76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124743"/>
            <a:ext cx="938582" cy="938582"/>
          </a:xfrm>
          <a:prstGeom prst="rect">
            <a:avLst/>
          </a:prstGeom>
        </p:spPr>
      </p:pic>
      <p:pic>
        <p:nvPicPr>
          <p:cNvPr id="77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124743"/>
            <a:ext cx="938582" cy="938582"/>
          </a:xfrm>
          <a:prstGeom prst="rect">
            <a:avLst/>
          </a:prstGeom>
        </p:spPr>
      </p:pic>
      <p:pic>
        <p:nvPicPr>
          <p:cNvPr id="78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173235"/>
            <a:ext cx="938582" cy="938582"/>
          </a:xfrm>
          <a:prstGeom prst="rect">
            <a:avLst/>
          </a:prstGeom>
        </p:spPr>
      </p:pic>
      <p:pic>
        <p:nvPicPr>
          <p:cNvPr id="79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173235"/>
            <a:ext cx="938582" cy="938582"/>
          </a:xfrm>
          <a:prstGeom prst="rect">
            <a:avLst/>
          </a:prstGeom>
        </p:spPr>
      </p:pic>
      <p:pic>
        <p:nvPicPr>
          <p:cNvPr id="80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173235"/>
            <a:ext cx="938582" cy="938582"/>
          </a:xfrm>
          <a:prstGeom prst="rect">
            <a:avLst/>
          </a:prstGeom>
        </p:spPr>
      </p:pic>
      <p:pic>
        <p:nvPicPr>
          <p:cNvPr id="81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173235"/>
            <a:ext cx="938582" cy="938582"/>
          </a:xfrm>
          <a:prstGeom prst="rect">
            <a:avLst/>
          </a:prstGeom>
        </p:spPr>
      </p:pic>
      <p:pic>
        <p:nvPicPr>
          <p:cNvPr id="82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173235"/>
            <a:ext cx="938582" cy="938582"/>
          </a:xfrm>
          <a:prstGeom prst="rect">
            <a:avLst/>
          </a:prstGeom>
        </p:spPr>
      </p:pic>
      <p:pic>
        <p:nvPicPr>
          <p:cNvPr id="83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173235"/>
            <a:ext cx="938582" cy="938582"/>
          </a:xfrm>
          <a:prstGeom prst="rect">
            <a:avLst/>
          </a:prstGeom>
        </p:spPr>
      </p:pic>
      <p:pic>
        <p:nvPicPr>
          <p:cNvPr id="84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173235"/>
            <a:ext cx="938582" cy="938582"/>
          </a:xfrm>
          <a:prstGeom prst="rect">
            <a:avLst/>
          </a:prstGeom>
        </p:spPr>
      </p:pic>
      <p:pic>
        <p:nvPicPr>
          <p:cNvPr id="85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173235"/>
            <a:ext cx="938582" cy="938582"/>
          </a:xfrm>
          <a:prstGeom prst="rect">
            <a:avLst/>
          </a:prstGeom>
        </p:spPr>
      </p:pic>
      <p:pic>
        <p:nvPicPr>
          <p:cNvPr id="86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173235"/>
            <a:ext cx="938582" cy="938582"/>
          </a:xfrm>
          <a:prstGeom prst="rect">
            <a:avLst/>
          </a:prstGeom>
        </p:spPr>
      </p:pic>
      <p:pic>
        <p:nvPicPr>
          <p:cNvPr id="87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173235"/>
            <a:ext cx="938582" cy="938582"/>
          </a:xfrm>
          <a:prstGeom prst="rect">
            <a:avLst/>
          </a:prstGeom>
        </p:spPr>
      </p:pic>
      <p:pic>
        <p:nvPicPr>
          <p:cNvPr id="88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173235"/>
            <a:ext cx="938582" cy="938582"/>
          </a:xfrm>
          <a:prstGeom prst="rect">
            <a:avLst/>
          </a:prstGeom>
        </p:spPr>
      </p:pic>
      <p:pic>
        <p:nvPicPr>
          <p:cNvPr id="89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173235"/>
            <a:ext cx="938582" cy="938582"/>
          </a:xfrm>
          <a:prstGeom prst="rect">
            <a:avLst/>
          </a:prstGeom>
        </p:spPr>
      </p:pic>
      <p:pic>
        <p:nvPicPr>
          <p:cNvPr id="90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173235"/>
            <a:ext cx="938582" cy="938582"/>
          </a:xfrm>
          <a:prstGeom prst="rect">
            <a:avLst/>
          </a:prstGeom>
        </p:spPr>
      </p:pic>
      <p:pic>
        <p:nvPicPr>
          <p:cNvPr id="91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111817"/>
            <a:ext cx="938582" cy="938582"/>
          </a:xfrm>
          <a:prstGeom prst="rect">
            <a:avLst/>
          </a:prstGeom>
        </p:spPr>
      </p:pic>
      <p:pic>
        <p:nvPicPr>
          <p:cNvPr id="92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111817"/>
            <a:ext cx="938582" cy="938582"/>
          </a:xfrm>
          <a:prstGeom prst="rect">
            <a:avLst/>
          </a:prstGeom>
        </p:spPr>
      </p:pic>
      <p:pic>
        <p:nvPicPr>
          <p:cNvPr id="93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111817"/>
            <a:ext cx="938582" cy="938582"/>
          </a:xfrm>
          <a:prstGeom prst="rect">
            <a:avLst/>
          </a:prstGeom>
        </p:spPr>
      </p:pic>
      <p:pic>
        <p:nvPicPr>
          <p:cNvPr id="94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111817"/>
            <a:ext cx="938582" cy="938582"/>
          </a:xfrm>
          <a:prstGeom prst="rect">
            <a:avLst/>
          </a:prstGeom>
        </p:spPr>
      </p:pic>
      <p:pic>
        <p:nvPicPr>
          <p:cNvPr id="95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111817"/>
            <a:ext cx="938582" cy="938582"/>
          </a:xfrm>
          <a:prstGeom prst="rect">
            <a:avLst/>
          </a:prstGeom>
        </p:spPr>
      </p:pic>
      <p:pic>
        <p:nvPicPr>
          <p:cNvPr id="96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111817"/>
            <a:ext cx="938582" cy="938582"/>
          </a:xfrm>
          <a:prstGeom prst="rect">
            <a:avLst/>
          </a:prstGeom>
        </p:spPr>
      </p:pic>
      <p:pic>
        <p:nvPicPr>
          <p:cNvPr id="97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111817"/>
            <a:ext cx="938582" cy="938582"/>
          </a:xfrm>
          <a:prstGeom prst="rect">
            <a:avLst/>
          </a:prstGeom>
        </p:spPr>
      </p:pic>
      <p:pic>
        <p:nvPicPr>
          <p:cNvPr id="98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111817"/>
            <a:ext cx="938582" cy="938582"/>
          </a:xfrm>
          <a:prstGeom prst="rect">
            <a:avLst/>
          </a:prstGeom>
        </p:spPr>
      </p:pic>
      <p:pic>
        <p:nvPicPr>
          <p:cNvPr id="99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111817"/>
            <a:ext cx="938582" cy="938582"/>
          </a:xfrm>
          <a:prstGeom prst="rect">
            <a:avLst/>
          </a:prstGeom>
        </p:spPr>
      </p:pic>
      <p:pic>
        <p:nvPicPr>
          <p:cNvPr id="100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111817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95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Tips til din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10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Break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7776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Questions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570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 </a:t>
            </a:r>
            <a:endParaRPr lang="da-DK" dirty="0"/>
          </a:p>
        </p:txBody>
      </p:sp>
      <p:pic>
        <p:nvPicPr>
          <p:cNvPr id="150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114243"/>
            <a:ext cx="938582" cy="938582"/>
          </a:xfrm>
          <a:prstGeom prst="rect">
            <a:avLst/>
          </a:prstGeom>
        </p:spPr>
      </p:pic>
      <p:pic>
        <p:nvPicPr>
          <p:cNvPr id="151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114243"/>
            <a:ext cx="938582" cy="938582"/>
          </a:xfrm>
          <a:prstGeom prst="rect">
            <a:avLst/>
          </a:prstGeom>
        </p:spPr>
      </p:pic>
      <p:pic>
        <p:nvPicPr>
          <p:cNvPr id="152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114243"/>
            <a:ext cx="938582" cy="938582"/>
          </a:xfrm>
          <a:prstGeom prst="rect">
            <a:avLst/>
          </a:prstGeom>
        </p:spPr>
      </p:pic>
      <p:pic>
        <p:nvPicPr>
          <p:cNvPr id="153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114243"/>
            <a:ext cx="938582" cy="938582"/>
          </a:xfrm>
          <a:prstGeom prst="rect">
            <a:avLst/>
          </a:prstGeom>
        </p:spPr>
      </p:pic>
      <p:pic>
        <p:nvPicPr>
          <p:cNvPr id="154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114243"/>
            <a:ext cx="938582" cy="938582"/>
          </a:xfrm>
          <a:prstGeom prst="rect">
            <a:avLst/>
          </a:prstGeom>
        </p:spPr>
      </p:pic>
      <p:pic>
        <p:nvPicPr>
          <p:cNvPr id="155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114243"/>
            <a:ext cx="938582" cy="938582"/>
          </a:xfrm>
          <a:prstGeom prst="rect">
            <a:avLst/>
          </a:prstGeom>
        </p:spPr>
      </p:pic>
      <p:pic>
        <p:nvPicPr>
          <p:cNvPr id="156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114243"/>
            <a:ext cx="938582" cy="938582"/>
          </a:xfrm>
          <a:prstGeom prst="rect">
            <a:avLst/>
          </a:prstGeom>
        </p:spPr>
      </p:pic>
      <p:pic>
        <p:nvPicPr>
          <p:cNvPr id="157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114243"/>
            <a:ext cx="938582" cy="938582"/>
          </a:xfrm>
          <a:prstGeom prst="rect">
            <a:avLst/>
          </a:prstGeom>
        </p:spPr>
      </p:pic>
      <p:pic>
        <p:nvPicPr>
          <p:cNvPr id="158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114243"/>
            <a:ext cx="938582" cy="938582"/>
          </a:xfrm>
          <a:prstGeom prst="rect">
            <a:avLst/>
          </a:prstGeom>
        </p:spPr>
      </p:pic>
      <p:pic>
        <p:nvPicPr>
          <p:cNvPr id="159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114243"/>
            <a:ext cx="938582" cy="938582"/>
          </a:xfrm>
          <a:prstGeom prst="rect">
            <a:avLst/>
          </a:prstGeom>
        </p:spPr>
      </p:pic>
      <p:pic>
        <p:nvPicPr>
          <p:cNvPr id="160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114243"/>
            <a:ext cx="938582" cy="938582"/>
          </a:xfrm>
          <a:prstGeom prst="rect">
            <a:avLst/>
          </a:prstGeom>
        </p:spPr>
      </p:pic>
      <p:pic>
        <p:nvPicPr>
          <p:cNvPr id="161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114243"/>
            <a:ext cx="938582" cy="938582"/>
          </a:xfrm>
          <a:prstGeom prst="rect">
            <a:avLst/>
          </a:prstGeom>
        </p:spPr>
      </p:pic>
      <p:pic>
        <p:nvPicPr>
          <p:cNvPr id="162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279698"/>
            <a:ext cx="673855" cy="673855"/>
          </a:xfrm>
          <a:prstGeom prst="rect">
            <a:avLst/>
          </a:prstGeom>
        </p:spPr>
      </p:pic>
      <p:pic>
        <p:nvPicPr>
          <p:cNvPr id="163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052825"/>
            <a:ext cx="938582" cy="938582"/>
          </a:xfrm>
          <a:prstGeom prst="rect">
            <a:avLst/>
          </a:prstGeom>
        </p:spPr>
      </p:pic>
      <p:pic>
        <p:nvPicPr>
          <p:cNvPr id="164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052825"/>
            <a:ext cx="938582" cy="938582"/>
          </a:xfrm>
          <a:prstGeom prst="rect">
            <a:avLst/>
          </a:prstGeom>
        </p:spPr>
      </p:pic>
      <p:pic>
        <p:nvPicPr>
          <p:cNvPr id="165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052825"/>
            <a:ext cx="938582" cy="938582"/>
          </a:xfrm>
          <a:prstGeom prst="rect">
            <a:avLst/>
          </a:prstGeom>
        </p:spPr>
      </p:pic>
      <p:pic>
        <p:nvPicPr>
          <p:cNvPr id="166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052825"/>
            <a:ext cx="938582" cy="938582"/>
          </a:xfrm>
          <a:prstGeom prst="rect">
            <a:avLst/>
          </a:prstGeom>
        </p:spPr>
      </p:pic>
      <p:pic>
        <p:nvPicPr>
          <p:cNvPr id="167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052825"/>
            <a:ext cx="938582" cy="938582"/>
          </a:xfrm>
          <a:prstGeom prst="rect">
            <a:avLst/>
          </a:prstGeom>
        </p:spPr>
      </p:pic>
      <p:pic>
        <p:nvPicPr>
          <p:cNvPr id="168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052825"/>
            <a:ext cx="938582" cy="938582"/>
          </a:xfrm>
          <a:prstGeom prst="rect">
            <a:avLst/>
          </a:prstGeom>
        </p:spPr>
      </p:pic>
      <p:pic>
        <p:nvPicPr>
          <p:cNvPr id="169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052825"/>
            <a:ext cx="938582" cy="938582"/>
          </a:xfrm>
          <a:prstGeom prst="rect">
            <a:avLst/>
          </a:prstGeom>
        </p:spPr>
      </p:pic>
      <p:pic>
        <p:nvPicPr>
          <p:cNvPr id="170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052825"/>
            <a:ext cx="938582" cy="938582"/>
          </a:xfrm>
          <a:prstGeom prst="rect">
            <a:avLst/>
          </a:prstGeom>
        </p:spPr>
      </p:pic>
      <p:pic>
        <p:nvPicPr>
          <p:cNvPr id="171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052825"/>
            <a:ext cx="938582" cy="938582"/>
          </a:xfrm>
          <a:prstGeom prst="rect">
            <a:avLst/>
          </a:prstGeom>
        </p:spPr>
      </p:pic>
      <p:pic>
        <p:nvPicPr>
          <p:cNvPr id="172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052825"/>
            <a:ext cx="938582" cy="938582"/>
          </a:xfrm>
          <a:prstGeom prst="rect">
            <a:avLst/>
          </a:prstGeom>
        </p:spPr>
      </p:pic>
      <p:pic>
        <p:nvPicPr>
          <p:cNvPr id="173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052825"/>
            <a:ext cx="938582" cy="938582"/>
          </a:xfrm>
          <a:prstGeom prst="rect">
            <a:avLst/>
          </a:prstGeom>
        </p:spPr>
      </p:pic>
      <p:pic>
        <p:nvPicPr>
          <p:cNvPr id="174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052825"/>
            <a:ext cx="938582" cy="938582"/>
          </a:xfrm>
          <a:prstGeom prst="rect">
            <a:avLst/>
          </a:prstGeom>
        </p:spPr>
      </p:pic>
      <p:pic>
        <p:nvPicPr>
          <p:cNvPr id="175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052825"/>
            <a:ext cx="938582" cy="938582"/>
          </a:xfrm>
          <a:prstGeom prst="rect">
            <a:avLst/>
          </a:prstGeom>
        </p:spPr>
      </p:pic>
      <p:pic>
        <p:nvPicPr>
          <p:cNvPr id="176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101317"/>
            <a:ext cx="938582" cy="938582"/>
          </a:xfrm>
          <a:prstGeom prst="rect">
            <a:avLst/>
          </a:prstGeom>
        </p:spPr>
      </p:pic>
      <p:pic>
        <p:nvPicPr>
          <p:cNvPr id="177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101317"/>
            <a:ext cx="938582" cy="938582"/>
          </a:xfrm>
          <a:prstGeom prst="rect">
            <a:avLst/>
          </a:prstGeom>
        </p:spPr>
      </p:pic>
      <p:pic>
        <p:nvPicPr>
          <p:cNvPr id="178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101317"/>
            <a:ext cx="938582" cy="938582"/>
          </a:xfrm>
          <a:prstGeom prst="rect">
            <a:avLst/>
          </a:prstGeom>
        </p:spPr>
      </p:pic>
      <p:pic>
        <p:nvPicPr>
          <p:cNvPr id="179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101317"/>
            <a:ext cx="938582" cy="938582"/>
          </a:xfrm>
          <a:prstGeom prst="rect">
            <a:avLst/>
          </a:prstGeom>
        </p:spPr>
      </p:pic>
      <p:pic>
        <p:nvPicPr>
          <p:cNvPr id="180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101317"/>
            <a:ext cx="938582" cy="938582"/>
          </a:xfrm>
          <a:prstGeom prst="rect">
            <a:avLst/>
          </a:prstGeom>
        </p:spPr>
      </p:pic>
      <p:pic>
        <p:nvPicPr>
          <p:cNvPr id="181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101317"/>
            <a:ext cx="938582" cy="938582"/>
          </a:xfrm>
          <a:prstGeom prst="rect">
            <a:avLst/>
          </a:prstGeom>
        </p:spPr>
      </p:pic>
      <p:pic>
        <p:nvPicPr>
          <p:cNvPr id="182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101317"/>
            <a:ext cx="938582" cy="938582"/>
          </a:xfrm>
          <a:prstGeom prst="rect">
            <a:avLst/>
          </a:prstGeom>
        </p:spPr>
      </p:pic>
      <p:pic>
        <p:nvPicPr>
          <p:cNvPr id="183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101317"/>
            <a:ext cx="938582" cy="938582"/>
          </a:xfrm>
          <a:prstGeom prst="rect">
            <a:avLst/>
          </a:prstGeom>
        </p:spPr>
      </p:pic>
      <p:pic>
        <p:nvPicPr>
          <p:cNvPr id="184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101317"/>
            <a:ext cx="938582" cy="938582"/>
          </a:xfrm>
          <a:prstGeom prst="rect">
            <a:avLst/>
          </a:prstGeom>
        </p:spPr>
      </p:pic>
      <p:pic>
        <p:nvPicPr>
          <p:cNvPr id="185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101317"/>
            <a:ext cx="938582" cy="938582"/>
          </a:xfrm>
          <a:prstGeom prst="rect">
            <a:avLst/>
          </a:prstGeom>
        </p:spPr>
      </p:pic>
      <p:pic>
        <p:nvPicPr>
          <p:cNvPr id="186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101317"/>
            <a:ext cx="938582" cy="938582"/>
          </a:xfrm>
          <a:prstGeom prst="rect">
            <a:avLst/>
          </a:prstGeom>
        </p:spPr>
      </p:pic>
      <p:pic>
        <p:nvPicPr>
          <p:cNvPr id="187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101317"/>
            <a:ext cx="938582" cy="938582"/>
          </a:xfrm>
          <a:prstGeom prst="rect">
            <a:avLst/>
          </a:prstGeom>
        </p:spPr>
      </p:pic>
      <p:pic>
        <p:nvPicPr>
          <p:cNvPr id="188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101317"/>
            <a:ext cx="938582" cy="938582"/>
          </a:xfrm>
          <a:prstGeom prst="rect">
            <a:avLst/>
          </a:prstGeom>
        </p:spPr>
      </p:pic>
      <p:pic>
        <p:nvPicPr>
          <p:cNvPr id="189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039899"/>
            <a:ext cx="938582" cy="938582"/>
          </a:xfrm>
          <a:prstGeom prst="rect">
            <a:avLst/>
          </a:prstGeom>
        </p:spPr>
      </p:pic>
      <p:pic>
        <p:nvPicPr>
          <p:cNvPr id="190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039899"/>
            <a:ext cx="938582" cy="938582"/>
          </a:xfrm>
          <a:prstGeom prst="rect">
            <a:avLst/>
          </a:prstGeom>
        </p:spPr>
      </p:pic>
      <p:pic>
        <p:nvPicPr>
          <p:cNvPr id="191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039899"/>
            <a:ext cx="938582" cy="938582"/>
          </a:xfrm>
          <a:prstGeom prst="rect">
            <a:avLst/>
          </a:prstGeom>
        </p:spPr>
      </p:pic>
      <p:pic>
        <p:nvPicPr>
          <p:cNvPr id="192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039899"/>
            <a:ext cx="938582" cy="938582"/>
          </a:xfrm>
          <a:prstGeom prst="rect">
            <a:avLst/>
          </a:prstGeom>
        </p:spPr>
      </p:pic>
      <p:pic>
        <p:nvPicPr>
          <p:cNvPr id="193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039899"/>
            <a:ext cx="938582" cy="938582"/>
          </a:xfrm>
          <a:prstGeom prst="rect">
            <a:avLst/>
          </a:prstGeom>
        </p:spPr>
      </p:pic>
      <p:pic>
        <p:nvPicPr>
          <p:cNvPr id="194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039899"/>
            <a:ext cx="938582" cy="938582"/>
          </a:xfrm>
          <a:prstGeom prst="rect">
            <a:avLst/>
          </a:prstGeom>
        </p:spPr>
      </p:pic>
      <p:pic>
        <p:nvPicPr>
          <p:cNvPr id="195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039899"/>
            <a:ext cx="938582" cy="938582"/>
          </a:xfrm>
          <a:prstGeom prst="rect">
            <a:avLst/>
          </a:prstGeom>
        </p:spPr>
      </p:pic>
      <p:pic>
        <p:nvPicPr>
          <p:cNvPr id="196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039899"/>
            <a:ext cx="938582" cy="938582"/>
          </a:xfrm>
          <a:prstGeom prst="rect">
            <a:avLst/>
          </a:prstGeom>
        </p:spPr>
      </p:pic>
      <p:pic>
        <p:nvPicPr>
          <p:cNvPr id="197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039899"/>
            <a:ext cx="938582" cy="938582"/>
          </a:xfrm>
          <a:prstGeom prst="rect">
            <a:avLst/>
          </a:prstGeom>
        </p:spPr>
      </p:pic>
      <p:pic>
        <p:nvPicPr>
          <p:cNvPr id="198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039899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 </a:t>
            </a:r>
            <a:endParaRPr lang="da-DK" dirty="0"/>
          </a:p>
        </p:txBody>
      </p:sp>
      <p:pic>
        <p:nvPicPr>
          <p:cNvPr id="150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268353"/>
            <a:ext cx="938582" cy="938582"/>
          </a:xfrm>
          <a:prstGeom prst="rect">
            <a:avLst/>
          </a:prstGeom>
        </p:spPr>
      </p:pic>
      <p:pic>
        <p:nvPicPr>
          <p:cNvPr id="151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268353"/>
            <a:ext cx="938582" cy="938582"/>
          </a:xfrm>
          <a:prstGeom prst="rect">
            <a:avLst/>
          </a:prstGeom>
        </p:spPr>
      </p:pic>
      <p:pic>
        <p:nvPicPr>
          <p:cNvPr id="152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268353"/>
            <a:ext cx="938582" cy="938582"/>
          </a:xfrm>
          <a:prstGeom prst="rect">
            <a:avLst/>
          </a:prstGeom>
        </p:spPr>
      </p:pic>
      <p:pic>
        <p:nvPicPr>
          <p:cNvPr id="153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268353"/>
            <a:ext cx="938582" cy="938582"/>
          </a:xfrm>
          <a:prstGeom prst="rect">
            <a:avLst/>
          </a:prstGeom>
        </p:spPr>
      </p:pic>
      <p:pic>
        <p:nvPicPr>
          <p:cNvPr id="154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268353"/>
            <a:ext cx="938582" cy="938582"/>
          </a:xfrm>
          <a:prstGeom prst="rect">
            <a:avLst/>
          </a:prstGeom>
        </p:spPr>
      </p:pic>
      <p:pic>
        <p:nvPicPr>
          <p:cNvPr id="155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268353"/>
            <a:ext cx="938582" cy="938582"/>
          </a:xfrm>
          <a:prstGeom prst="rect">
            <a:avLst/>
          </a:prstGeom>
        </p:spPr>
      </p:pic>
      <p:pic>
        <p:nvPicPr>
          <p:cNvPr id="156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268353"/>
            <a:ext cx="938582" cy="938582"/>
          </a:xfrm>
          <a:prstGeom prst="rect">
            <a:avLst/>
          </a:prstGeom>
        </p:spPr>
      </p:pic>
      <p:pic>
        <p:nvPicPr>
          <p:cNvPr id="157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268353"/>
            <a:ext cx="938582" cy="938582"/>
          </a:xfrm>
          <a:prstGeom prst="rect">
            <a:avLst/>
          </a:prstGeom>
        </p:spPr>
      </p:pic>
      <p:pic>
        <p:nvPicPr>
          <p:cNvPr id="158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268353"/>
            <a:ext cx="938582" cy="938582"/>
          </a:xfrm>
          <a:prstGeom prst="rect">
            <a:avLst/>
          </a:prstGeom>
        </p:spPr>
      </p:pic>
      <p:pic>
        <p:nvPicPr>
          <p:cNvPr id="159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268353"/>
            <a:ext cx="938582" cy="938582"/>
          </a:xfrm>
          <a:prstGeom prst="rect">
            <a:avLst/>
          </a:prstGeom>
        </p:spPr>
      </p:pic>
      <p:pic>
        <p:nvPicPr>
          <p:cNvPr id="160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268353"/>
            <a:ext cx="938582" cy="938582"/>
          </a:xfrm>
          <a:prstGeom prst="rect">
            <a:avLst/>
          </a:prstGeom>
        </p:spPr>
      </p:pic>
      <p:pic>
        <p:nvPicPr>
          <p:cNvPr id="161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268353"/>
            <a:ext cx="938582" cy="938582"/>
          </a:xfrm>
          <a:prstGeom prst="rect">
            <a:avLst/>
          </a:prstGeom>
        </p:spPr>
      </p:pic>
      <p:pic>
        <p:nvPicPr>
          <p:cNvPr id="162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433808"/>
            <a:ext cx="673855" cy="673855"/>
          </a:xfrm>
          <a:prstGeom prst="rect">
            <a:avLst/>
          </a:prstGeom>
        </p:spPr>
      </p:pic>
      <p:pic>
        <p:nvPicPr>
          <p:cNvPr id="163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206935"/>
            <a:ext cx="938582" cy="938582"/>
          </a:xfrm>
          <a:prstGeom prst="rect">
            <a:avLst/>
          </a:prstGeom>
        </p:spPr>
      </p:pic>
      <p:pic>
        <p:nvPicPr>
          <p:cNvPr id="164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206935"/>
            <a:ext cx="938582" cy="938582"/>
          </a:xfrm>
          <a:prstGeom prst="rect">
            <a:avLst/>
          </a:prstGeom>
        </p:spPr>
      </p:pic>
      <p:pic>
        <p:nvPicPr>
          <p:cNvPr id="165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206935"/>
            <a:ext cx="938582" cy="938582"/>
          </a:xfrm>
          <a:prstGeom prst="rect">
            <a:avLst/>
          </a:prstGeom>
        </p:spPr>
      </p:pic>
      <p:pic>
        <p:nvPicPr>
          <p:cNvPr id="166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206935"/>
            <a:ext cx="938582" cy="938582"/>
          </a:xfrm>
          <a:prstGeom prst="rect">
            <a:avLst/>
          </a:prstGeom>
        </p:spPr>
      </p:pic>
      <p:pic>
        <p:nvPicPr>
          <p:cNvPr id="167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206935"/>
            <a:ext cx="938582" cy="938582"/>
          </a:xfrm>
          <a:prstGeom prst="rect">
            <a:avLst/>
          </a:prstGeom>
        </p:spPr>
      </p:pic>
      <p:pic>
        <p:nvPicPr>
          <p:cNvPr id="168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206935"/>
            <a:ext cx="938582" cy="938582"/>
          </a:xfrm>
          <a:prstGeom prst="rect">
            <a:avLst/>
          </a:prstGeom>
        </p:spPr>
      </p:pic>
      <p:pic>
        <p:nvPicPr>
          <p:cNvPr id="169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206935"/>
            <a:ext cx="938582" cy="938582"/>
          </a:xfrm>
          <a:prstGeom prst="rect">
            <a:avLst/>
          </a:prstGeom>
        </p:spPr>
      </p:pic>
      <p:pic>
        <p:nvPicPr>
          <p:cNvPr id="170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206935"/>
            <a:ext cx="938582" cy="938582"/>
          </a:xfrm>
          <a:prstGeom prst="rect">
            <a:avLst/>
          </a:prstGeom>
        </p:spPr>
      </p:pic>
      <p:pic>
        <p:nvPicPr>
          <p:cNvPr id="171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206935"/>
            <a:ext cx="938582" cy="938582"/>
          </a:xfrm>
          <a:prstGeom prst="rect">
            <a:avLst/>
          </a:prstGeom>
        </p:spPr>
      </p:pic>
      <p:pic>
        <p:nvPicPr>
          <p:cNvPr id="172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206935"/>
            <a:ext cx="938582" cy="938582"/>
          </a:xfrm>
          <a:prstGeom prst="rect">
            <a:avLst/>
          </a:prstGeom>
        </p:spPr>
      </p:pic>
      <p:pic>
        <p:nvPicPr>
          <p:cNvPr id="173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206935"/>
            <a:ext cx="938582" cy="938582"/>
          </a:xfrm>
          <a:prstGeom prst="rect">
            <a:avLst/>
          </a:prstGeom>
        </p:spPr>
      </p:pic>
      <p:pic>
        <p:nvPicPr>
          <p:cNvPr id="174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206935"/>
            <a:ext cx="938582" cy="938582"/>
          </a:xfrm>
          <a:prstGeom prst="rect">
            <a:avLst/>
          </a:prstGeom>
        </p:spPr>
      </p:pic>
      <p:pic>
        <p:nvPicPr>
          <p:cNvPr id="175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206935"/>
            <a:ext cx="938582" cy="938582"/>
          </a:xfrm>
          <a:prstGeom prst="rect">
            <a:avLst/>
          </a:prstGeom>
        </p:spPr>
      </p:pic>
      <p:pic>
        <p:nvPicPr>
          <p:cNvPr id="176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255427"/>
            <a:ext cx="938582" cy="938582"/>
          </a:xfrm>
          <a:prstGeom prst="rect">
            <a:avLst/>
          </a:prstGeom>
        </p:spPr>
      </p:pic>
      <p:pic>
        <p:nvPicPr>
          <p:cNvPr id="177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255427"/>
            <a:ext cx="938582" cy="938582"/>
          </a:xfrm>
          <a:prstGeom prst="rect">
            <a:avLst/>
          </a:prstGeom>
        </p:spPr>
      </p:pic>
      <p:pic>
        <p:nvPicPr>
          <p:cNvPr id="178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255427"/>
            <a:ext cx="938582" cy="938582"/>
          </a:xfrm>
          <a:prstGeom prst="rect">
            <a:avLst/>
          </a:prstGeom>
        </p:spPr>
      </p:pic>
      <p:pic>
        <p:nvPicPr>
          <p:cNvPr id="179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255427"/>
            <a:ext cx="938582" cy="938582"/>
          </a:xfrm>
          <a:prstGeom prst="rect">
            <a:avLst/>
          </a:prstGeom>
        </p:spPr>
      </p:pic>
      <p:pic>
        <p:nvPicPr>
          <p:cNvPr id="180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255427"/>
            <a:ext cx="938582" cy="938582"/>
          </a:xfrm>
          <a:prstGeom prst="rect">
            <a:avLst/>
          </a:prstGeom>
        </p:spPr>
      </p:pic>
      <p:pic>
        <p:nvPicPr>
          <p:cNvPr id="181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255427"/>
            <a:ext cx="938582" cy="938582"/>
          </a:xfrm>
          <a:prstGeom prst="rect">
            <a:avLst/>
          </a:prstGeom>
        </p:spPr>
      </p:pic>
      <p:pic>
        <p:nvPicPr>
          <p:cNvPr id="182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255427"/>
            <a:ext cx="938582" cy="938582"/>
          </a:xfrm>
          <a:prstGeom prst="rect">
            <a:avLst/>
          </a:prstGeom>
        </p:spPr>
      </p:pic>
      <p:pic>
        <p:nvPicPr>
          <p:cNvPr id="183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255427"/>
            <a:ext cx="938582" cy="938582"/>
          </a:xfrm>
          <a:prstGeom prst="rect">
            <a:avLst/>
          </a:prstGeom>
        </p:spPr>
      </p:pic>
      <p:pic>
        <p:nvPicPr>
          <p:cNvPr id="184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255427"/>
            <a:ext cx="938582" cy="938582"/>
          </a:xfrm>
          <a:prstGeom prst="rect">
            <a:avLst/>
          </a:prstGeom>
        </p:spPr>
      </p:pic>
      <p:pic>
        <p:nvPicPr>
          <p:cNvPr id="185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255427"/>
            <a:ext cx="938582" cy="938582"/>
          </a:xfrm>
          <a:prstGeom prst="rect">
            <a:avLst/>
          </a:prstGeom>
        </p:spPr>
      </p:pic>
      <p:pic>
        <p:nvPicPr>
          <p:cNvPr id="186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255427"/>
            <a:ext cx="938582" cy="938582"/>
          </a:xfrm>
          <a:prstGeom prst="rect">
            <a:avLst/>
          </a:prstGeom>
        </p:spPr>
      </p:pic>
      <p:pic>
        <p:nvPicPr>
          <p:cNvPr id="187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255427"/>
            <a:ext cx="938582" cy="938582"/>
          </a:xfrm>
          <a:prstGeom prst="rect">
            <a:avLst/>
          </a:prstGeom>
        </p:spPr>
      </p:pic>
      <p:pic>
        <p:nvPicPr>
          <p:cNvPr id="188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255427"/>
            <a:ext cx="938582" cy="938582"/>
          </a:xfrm>
          <a:prstGeom prst="rect">
            <a:avLst/>
          </a:prstGeom>
        </p:spPr>
      </p:pic>
      <p:pic>
        <p:nvPicPr>
          <p:cNvPr id="189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194009"/>
            <a:ext cx="938582" cy="938582"/>
          </a:xfrm>
          <a:prstGeom prst="rect">
            <a:avLst/>
          </a:prstGeom>
        </p:spPr>
      </p:pic>
      <p:pic>
        <p:nvPicPr>
          <p:cNvPr id="190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194009"/>
            <a:ext cx="938582" cy="938582"/>
          </a:xfrm>
          <a:prstGeom prst="rect">
            <a:avLst/>
          </a:prstGeom>
        </p:spPr>
      </p:pic>
      <p:pic>
        <p:nvPicPr>
          <p:cNvPr id="191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194009"/>
            <a:ext cx="938582" cy="938582"/>
          </a:xfrm>
          <a:prstGeom prst="rect">
            <a:avLst/>
          </a:prstGeom>
        </p:spPr>
      </p:pic>
      <p:pic>
        <p:nvPicPr>
          <p:cNvPr id="192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194009"/>
            <a:ext cx="938582" cy="938582"/>
          </a:xfrm>
          <a:prstGeom prst="rect">
            <a:avLst/>
          </a:prstGeom>
        </p:spPr>
      </p:pic>
      <p:pic>
        <p:nvPicPr>
          <p:cNvPr id="193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194009"/>
            <a:ext cx="938582" cy="938582"/>
          </a:xfrm>
          <a:prstGeom prst="rect">
            <a:avLst/>
          </a:prstGeom>
        </p:spPr>
      </p:pic>
      <p:pic>
        <p:nvPicPr>
          <p:cNvPr id="194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194009"/>
            <a:ext cx="938582" cy="938582"/>
          </a:xfrm>
          <a:prstGeom prst="rect">
            <a:avLst/>
          </a:prstGeom>
        </p:spPr>
      </p:pic>
      <p:pic>
        <p:nvPicPr>
          <p:cNvPr id="195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194009"/>
            <a:ext cx="938582" cy="938582"/>
          </a:xfrm>
          <a:prstGeom prst="rect">
            <a:avLst/>
          </a:prstGeom>
        </p:spPr>
      </p:pic>
      <p:pic>
        <p:nvPicPr>
          <p:cNvPr id="196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194009"/>
            <a:ext cx="938582" cy="938582"/>
          </a:xfrm>
          <a:prstGeom prst="rect">
            <a:avLst/>
          </a:prstGeom>
        </p:spPr>
      </p:pic>
      <p:pic>
        <p:nvPicPr>
          <p:cNvPr id="197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194009"/>
            <a:ext cx="938582" cy="938582"/>
          </a:xfrm>
          <a:prstGeom prst="rect">
            <a:avLst/>
          </a:prstGeom>
        </p:spPr>
      </p:pic>
      <p:pic>
        <p:nvPicPr>
          <p:cNvPr id="198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194009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237531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237531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237531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237531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237531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237531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237531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237531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237531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237531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237531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237531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402986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176113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176113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176113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176113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176113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176113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176113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176113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176113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176113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176113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176113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176113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224605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224605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224605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224605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224605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224605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224605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224605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224605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224605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224605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224605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224605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163187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163187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163187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163187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163187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163187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163187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163187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163187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163187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145065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145065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145065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145065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145065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145065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145065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145065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145065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145065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145065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145065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310520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083647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083647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083647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083647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083647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083647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083647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083647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083647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083647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083647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083647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083647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132139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132139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132139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132139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132139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132139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132139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132139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132139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132139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132139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132139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132139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070721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070721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070721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070721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070721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070721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070721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070721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070721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070721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S-Slidemaster-2018">
  <a:themeElements>
    <a:clrScheme name="Brugerdefineret 1">
      <a:dk1>
        <a:sysClr val="windowText" lastClr="000000"/>
      </a:dk1>
      <a:lt1>
        <a:sysClr val="window" lastClr="FFFFFF"/>
      </a:lt1>
      <a:dk2>
        <a:srgbClr val="AD5016"/>
      </a:dk2>
      <a:lt2>
        <a:srgbClr val="EEECE1"/>
      </a:lt2>
      <a:accent1>
        <a:srgbClr val="EE8C00"/>
      </a:accent1>
      <a:accent2>
        <a:srgbClr val="1E79BB"/>
      </a:accent2>
      <a:accent3>
        <a:srgbClr val="6B7D34"/>
      </a:accent3>
      <a:accent4>
        <a:srgbClr val="F0B600"/>
      </a:accent4>
      <a:accent5>
        <a:srgbClr val="66757E"/>
      </a:accent5>
      <a:accent6>
        <a:srgbClr val="DA0046"/>
      </a:accent6>
      <a:hlink>
        <a:srgbClr val="EE8C00"/>
      </a:hlink>
      <a:folHlink>
        <a:srgbClr val="813C1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-Slidemaster-2018" id="{1C8AF686-14C5-384B-A8E2-70BE6994792B}" vid="{89F591B5-6DC4-EB4C-B5A1-713E930B565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ugerdefinere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E7C2726B9068469BF2B6ECBF6B85FD" ma:contentTypeVersion="0" ma:contentTypeDescription="Opret et nyt dokument." ma:contentTypeScope="" ma:versionID="b5e8beebc45ca43667ace7c8aecaed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31606-AB83-401B-81A6-3CD98D6E7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7220B1-47F6-4200-B4F4-E84A3A2DA297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8498FD-F4B9-4BCD-88B7-46D602076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SHS-Slidemaster-2018</Template>
  <TotalTime>2237</TotalTime>
  <Words>23</Words>
  <Application>Microsoft Office PowerPoint</Application>
  <PresentationFormat>Widescreen</PresentationFormat>
  <Paragraphs>20</Paragraphs>
  <Slides>13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SHS-Slidemaster-2018</vt:lpstr>
      <vt:lpstr>PowerPoint-præsentation</vt:lpstr>
      <vt:lpstr>PowerPoint-præsentation</vt:lpstr>
      <vt:lpstr>Tips til din præsentation</vt:lpstr>
      <vt:lpstr>Break</vt:lpstr>
      <vt:lpstr>Questions</vt:lpstr>
      <vt:lpstr>Ikoner </vt:lpstr>
      <vt:lpstr>Ikoner </vt:lpstr>
      <vt:lpstr>Ikoner</vt:lpstr>
      <vt:lpstr>Ikoner</vt:lpstr>
      <vt:lpstr>Ikoner</vt:lpstr>
      <vt:lpstr>Ikoner</vt:lpstr>
      <vt:lpstr>Ikoner</vt:lpstr>
      <vt:lpstr>Ikoner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Lebrecht</dc:creator>
  <cp:lastModifiedBy>Susanne Lebrecht</cp:lastModifiedBy>
  <cp:revision>349</cp:revision>
  <cp:lastPrinted>2023-10-30T10:18:25Z</cp:lastPrinted>
  <dcterms:created xsi:type="dcterms:W3CDTF">2018-09-07T12:14:14Z</dcterms:created>
  <dcterms:modified xsi:type="dcterms:W3CDTF">2024-02-26T13:54:20Z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0x01010056E7C2726B9068469BF2B6ECBF6B85FD</vt:lpwstr>
  </property>
</Properties>
</file>